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 id="2147483653" r:id="rId4"/>
    <p:sldMasterId id="2147483656" r:id="rId5"/>
  </p:sldMasterIdLst>
  <p:notesMasterIdLst>
    <p:notesMasterId r:id="rId12"/>
  </p:notesMasterIdLst>
  <p:sldIdLst>
    <p:sldId id="347" r:id="rId6"/>
    <p:sldId id="348" r:id="rId7"/>
    <p:sldId id="350" r:id="rId8"/>
    <p:sldId id="352" r:id="rId9"/>
    <p:sldId id="354" r:id="rId10"/>
    <p:sldId id="357" r:id="rId11"/>
  </p:sldIdLst>
  <p:sldSz cx="12190413" cy="6859588"/>
  <p:notesSz cx="6858000" cy="9144000"/>
  <p:embeddedFontLst>
    <p:embeddedFont>
      <p:font typeface="STFangsong" panose="02010600040101010101" pitchFamily="2" charset="-122"/>
      <p:regular r:id="rId13"/>
    </p:embeddedFont>
    <p:embeddedFont>
      <p:font typeface="STLiti" panose="02010600030101010101" charset="-122"/>
      <p:regular r:id="rId14"/>
    </p:embeddedFont>
    <p:embeddedFont>
      <p:font typeface="Calibri" panose="020F0502020204030204" pitchFamily="34" charset="0"/>
      <p:regular r:id="rId15"/>
      <p:bold r:id="rId16"/>
      <p:italic r:id="rId17"/>
      <p:boldItalic r:id="rId18"/>
    </p:embeddedFont>
    <p:embeddedFont>
      <p:font typeface="Microsoft YaHei" panose="020B0503020204020204" pitchFamily="34" charset="-122"/>
      <p:regular r:id="rId19"/>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69" autoAdjust="0"/>
    <p:restoredTop sz="0"/>
  </p:normalViewPr>
  <p:slideViewPr>
    <p:cSldViewPr>
      <p:cViewPr varScale="1">
        <p:scale>
          <a:sx n="108" d="100"/>
          <a:sy n="108" d="100"/>
        </p:scale>
        <p:origin x="144" y="23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font" Target="fonts/font7.fntdata"/><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font" Target="fonts/font2.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678"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679"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2023/8/14</a:t>
            </a:fld>
            <a:endParaRPr lang="zh-CN" altLang="en-US"/>
          </a:p>
        </p:txBody>
      </p:sp>
      <p:sp>
        <p:nvSpPr>
          <p:cNvPr id="1048680" name="幻灯片图像占位符 3"/>
          <p:cNvSpPr>
            <a:spLocks noGrp="1" noRot="1" noChangeAspect="1"/>
          </p:cNvSpPr>
          <p:nvPr>
            <p:ph type="sldImg" idx="2"/>
          </p:nvPr>
        </p:nvSpPr>
        <p:spPr>
          <a:xfrm>
            <a:off x="686736" y="1143000"/>
            <a:ext cx="5484527"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8681"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82"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683"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8" name="幻灯片图像占位符 1"/>
          <p:cNvSpPr>
            <a:spLocks noGrp="1" noRot="1" noChangeAspect="1"/>
          </p:cNvSpPr>
          <p:nvPr>
            <p:ph type="sldImg" idx="2"/>
          </p:nvPr>
        </p:nvSpPr>
        <p:spPr>
          <a:xfrm>
            <a:off x="687388" y="1143000"/>
            <a:ext cx="5483225" cy="3086100"/>
          </a:xfrm>
        </p:spPr>
      </p:sp>
      <p:sp>
        <p:nvSpPr>
          <p:cNvPr id="1048749"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1" name="幻灯片图像占位符 1"/>
          <p:cNvSpPr>
            <a:spLocks noGrp="1" noRot="1" noChangeAspect="1"/>
          </p:cNvSpPr>
          <p:nvPr>
            <p:ph type="sldImg" idx="2"/>
          </p:nvPr>
        </p:nvSpPr>
        <p:spPr>
          <a:xfrm>
            <a:off x="687388" y="1143000"/>
            <a:ext cx="5483225" cy="3086100"/>
          </a:xfrm>
        </p:spPr>
      </p:sp>
      <p:sp>
        <p:nvSpPr>
          <p:cNvPr id="1048762"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1048668" name="Header 1"/>
          <p:cNvSpPr>
            <a:spLocks noGrp="1"/>
          </p:cNvSpPr>
          <p:nvPr>
            <p:ph type="title" hasCustomPrompt="1"/>
          </p:nvPr>
        </p:nvSpPr>
        <p:spPr>
          <a:xfrm>
            <a:off x="378001" y="427814"/>
            <a:ext cx="6810821" cy="274645"/>
          </a:xfrm>
        </p:spPr>
        <p:txBody>
          <a:bodyPr/>
          <a:lstStyle/>
          <a:p>
            <a:r>
              <a:rPr lang="en-US"/>
              <a:t>Title</a:t>
            </a:r>
          </a:p>
        </p:txBody>
      </p:sp>
      <p:sp>
        <p:nvSpPr>
          <p:cNvPr id="1048669" name="Text 2"/>
          <p:cNvSpPr>
            <a:spLocks noGrp="1"/>
          </p:cNvSpPr>
          <p:nvPr>
            <p:ph type="body" idx="1" hasCustomPrompt="1"/>
          </p:nvPr>
        </p:nvSpPr>
        <p:spPr>
          <a:xfrm>
            <a:off x="378001" y="2459937"/>
            <a:ext cx="6810821" cy="1333501"/>
          </a:xfrm>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1048670" name="Date 3"/>
          <p:cNvSpPr>
            <a:spLocks noGrp="1"/>
          </p:cNvSpPr>
          <p:nvPr>
            <p:ph type="dt" sz="half" idx="10"/>
          </p:nvPr>
        </p:nvSpPr>
        <p:spPr>
          <a:xfrm>
            <a:off x="378001" y="9946703"/>
            <a:ext cx="1742283" cy="274645"/>
          </a:xfrm>
        </p:spPr>
        <p:txBody>
          <a:bodyPr/>
          <a:lstStyle/>
          <a:p>
            <a:fld id="{C16525B2-4347-4F72-BAF7-76B19438D329}" type="datetimeFigureOut">
              <a:rPr lang="en-US" smtClean="0"/>
              <a:t>8/14/2023</a:t>
            </a:fld>
            <a:endParaRPr lang="en-US"/>
          </a:p>
        </p:txBody>
      </p:sp>
      <p:sp>
        <p:nvSpPr>
          <p:cNvPr id="1048671" name="Footer 4"/>
          <p:cNvSpPr>
            <a:spLocks noGrp="1"/>
          </p:cNvSpPr>
          <p:nvPr>
            <p:ph type="ftr" sz="quarter" idx="11"/>
          </p:nvPr>
        </p:nvSpPr>
        <p:spPr>
          <a:xfrm>
            <a:off x="2567986" y="9946703"/>
            <a:ext cx="2424046" cy="274645"/>
          </a:xfrm>
        </p:spPr>
        <p:txBody>
          <a:bodyPr/>
          <a:lstStyle/>
          <a:p>
            <a:endParaRPr lang="en-US"/>
          </a:p>
        </p:txBody>
      </p:sp>
      <p:sp>
        <p:nvSpPr>
          <p:cNvPr id="1048672" name="Slide number 5"/>
          <p:cNvSpPr>
            <a:spLocks noGrp="1"/>
          </p:cNvSpPr>
          <p:nvPr>
            <p:ph type="sldNum" sz="quarter" idx="12"/>
          </p:nvPr>
        </p:nvSpPr>
        <p:spPr>
          <a:xfrm>
            <a:off x="5439735" y="9946703"/>
            <a:ext cx="1742283" cy="274645"/>
          </a:xfrm>
        </p:spPr>
        <p:txBody>
          <a:bodyPr/>
          <a:lstStyle/>
          <a:p>
            <a:fld id="{80F073CC-40D5-4B23-8DF0-9BD0A0C12F2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690" name="日期占位符 1"/>
          <p:cNvSpPr>
            <a:spLocks noGrp="1"/>
          </p:cNvSpPr>
          <p:nvPr>
            <p:ph type="dt" sz="half" idx="10"/>
          </p:nvPr>
        </p:nvSpPr>
        <p:spPr/>
        <p:txBody>
          <a:bodyPr/>
          <a:lstStyle/>
          <a:p>
            <a:fld id="{1D8BD707-D9CF-40AE-B4C6-C98DA3205C09}" type="datetimeFigureOut">
              <a:rPr lang="en-US"/>
              <a:t>8/14/2023</a:t>
            </a:fld>
            <a:endParaRPr lang="en-US"/>
          </a:p>
        </p:txBody>
      </p:sp>
      <p:sp>
        <p:nvSpPr>
          <p:cNvPr id="1048691" name="页脚占位符 2"/>
          <p:cNvSpPr>
            <a:spLocks noGrp="1"/>
          </p:cNvSpPr>
          <p:nvPr>
            <p:ph type="ftr" sz="quarter" idx="11"/>
          </p:nvPr>
        </p:nvSpPr>
        <p:spPr/>
        <p:txBody>
          <a:bodyPr/>
          <a:lstStyle/>
          <a:p>
            <a:endParaRPr/>
          </a:p>
        </p:txBody>
      </p:sp>
      <p:sp>
        <p:nvSpPr>
          <p:cNvPr id="1048692" name="灯片编号占位符 3"/>
          <p:cNvSpPr>
            <a:spLocks noGrp="1"/>
          </p:cNvSpPr>
          <p:nvPr>
            <p:ph type="sldNum" sz="quarter" idx="12"/>
          </p:nvPr>
        </p:nvSpPr>
        <p:spPr/>
        <p:txBody>
          <a:bodyPr/>
          <a:lstStyle/>
          <a:p>
            <a:fld id="{B6F15528-21DE-4FAA-801E-634DDDAF4B2B}" type="slidenum">
              <a:r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673" name="标题 1"/>
          <p:cNvSpPr>
            <a:spLocks noGrp="1"/>
          </p:cNvSpPr>
          <p:nvPr>
            <p:ph type="ctrTitle"/>
          </p:nvPr>
        </p:nvSpPr>
        <p:spPr>
          <a:xfrm>
            <a:off x="1524000" y="2608263"/>
            <a:ext cx="9144000" cy="901700"/>
          </a:xfrm>
        </p:spPr>
        <p:txBody>
          <a:bodyPr anchor="b"/>
          <a:lstStyle>
            <a:lvl1pPr algn="ctr">
              <a:defRPr sz="6000"/>
            </a:lvl1pPr>
          </a:lstStyle>
          <a:p>
            <a:r>
              <a:rPr lang="zh-CN" altLang="en-US"/>
              <a:t>单击此处编辑母版标题样式</a:t>
            </a:r>
          </a:p>
        </p:txBody>
      </p:sp>
      <p:sp>
        <p:nvSpPr>
          <p:cNvPr id="1048674" name="副标题 2"/>
          <p:cNvSpPr>
            <a:spLocks noGrp="1"/>
          </p:cNvSpPr>
          <p:nvPr>
            <p:ph type="subTitle" idx="1"/>
          </p:nvPr>
        </p:nvSpPr>
        <p:spPr>
          <a:xfrm>
            <a:off x="1524000" y="3602038"/>
            <a:ext cx="9144000" cy="3556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048675" name="日期占位符 3"/>
          <p:cNvSpPr>
            <a:spLocks noGrp="1"/>
          </p:cNvSpPr>
          <p:nvPr>
            <p:ph type="dt" sz="half" idx="10"/>
          </p:nvPr>
        </p:nvSpPr>
        <p:spPr/>
        <p:txBody>
          <a:bodyPr/>
          <a:lstStyle/>
          <a:p>
            <a:fld id="{1D8BD707-D9CF-40AE-B4C6-C98DA3205C09}" type="datetimeFigureOut">
              <a:rPr lang="en-US"/>
              <a:t>8/14/2023</a:t>
            </a:fld>
            <a:endParaRPr lang="en-US"/>
          </a:p>
        </p:txBody>
      </p:sp>
      <p:sp>
        <p:nvSpPr>
          <p:cNvPr id="1048676" name="页脚占位符 4"/>
          <p:cNvSpPr>
            <a:spLocks noGrp="1"/>
          </p:cNvSpPr>
          <p:nvPr>
            <p:ph type="ftr" sz="quarter" idx="11"/>
          </p:nvPr>
        </p:nvSpPr>
        <p:spPr/>
        <p:txBody>
          <a:bodyPr/>
          <a:lstStyle/>
          <a:p>
            <a:endParaRPr/>
          </a:p>
        </p:txBody>
      </p:sp>
      <p:sp>
        <p:nvSpPr>
          <p:cNvPr id="1048677" name="灯片编号占位符 5"/>
          <p:cNvSpPr>
            <a:spLocks noGrp="1"/>
          </p:cNvSpPr>
          <p:nvPr>
            <p:ph type="sldNum" sz="quarter" idx="12"/>
          </p:nvPr>
        </p:nvSpPr>
        <p:spPr/>
        <p:txBody>
          <a:bodyPr/>
          <a:lstStyle/>
          <a:p>
            <a:fld id="{B6F15528-21DE-4FAA-801E-634DDDAF4B2B}" type="slidenum">
              <a:r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2097161" name="bg object 16"/>
          <p:cNvPicPr/>
          <p:nvPr/>
        </p:nvPicPr>
        <p:blipFill>
          <a:blip r:embed="rId2" cstate="print"/>
          <a:stretch>
            <a:fillRect/>
          </a:stretch>
        </p:blipFill>
        <p:spPr>
          <a:xfrm>
            <a:off x="0" y="0"/>
            <a:ext cx="12187536" cy="6857757"/>
          </a:xfrm>
          <a:prstGeom prst="rect">
            <a:avLst/>
          </a:prstGeom>
        </p:spPr>
      </p:pic>
      <p:sp>
        <p:nvSpPr>
          <p:cNvPr id="1048615" name="Holder 2"/>
          <p:cNvSpPr>
            <a:spLocks noGrp="1"/>
          </p:cNvSpPr>
          <p:nvPr>
            <p:ph type="title"/>
          </p:nvPr>
        </p:nvSpPr>
        <p:spPr>
          <a:xfrm>
            <a:off x="378001" y="427814"/>
            <a:ext cx="6804017" cy="469900"/>
          </a:xfrm>
        </p:spPr>
        <p:txBody>
          <a:bodyPr lIns="0" tIns="0" rIns="0" bIns="0"/>
          <a:lstStyle>
            <a:lvl1pPr>
              <a:defRPr sz="3175" b="1" i="0">
                <a:solidFill>
                  <a:srgbClr val="943735"/>
                </a:solidFill>
                <a:latin typeface="Microsoft YaHei" panose="020B0503020204020204" charset="-122"/>
                <a:cs typeface="Microsoft YaHei" panose="020B0503020204020204" charset="-122"/>
              </a:defRPr>
            </a:lvl1pPr>
          </a:lstStyle>
          <a:p>
            <a:endParaRPr/>
          </a:p>
        </p:txBody>
      </p:sp>
      <p:sp>
        <p:nvSpPr>
          <p:cNvPr id="1048616"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1048617"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8/14/2023</a:t>
            </a:fld>
            <a:endParaRPr lang="en-US"/>
          </a:p>
        </p:txBody>
      </p:sp>
      <p:sp>
        <p:nvSpPr>
          <p:cNvPr id="1048618"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581" name="日期占位符 1"/>
          <p:cNvSpPr>
            <a:spLocks noGrp="1"/>
          </p:cNvSpPr>
          <p:nvPr>
            <p:ph type="dt" sz="half" idx="10"/>
          </p:nvPr>
        </p:nvSpPr>
        <p:spPr/>
        <p:txBody>
          <a:bodyPr/>
          <a:lstStyle/>
          <a:p>
            <a:fld id="{1D8BD707-D9CF-40AE-B4C6-C98DA3205C09}" type="datetimeFigureOut">
              <a:rPr lang="en-US"/>
              <a:t>8/14/2023</a:t>
            </a:fld>
            <a:endParaRPr lang="en-US"/>
          </a:p>
        </p:txBody>
      </p:sp>
      <p:sp>
        <p:nvSpPr>
          <p:cNvPr id="1048582" name="页脚占位符 2"/>
          <p:cNvSpPr>
            <a:spLocks noGrp="1"/>
          </p:cNvSpPr>
          <p:nvPr>
            <p:ph type="ftr" sz="quarter" idx="11"/>
          </p:nvPr>
        </p:nvSpPr>
        <p:spPr/>
        <p:txBody>
          <a:bodyPr/>
          <a:lstStyle/>
          <a:p>
            <a:endParaRPr/>
          </a:p>
        </p:txBody>
      </p:sp>
      <p:sp>
        <p:nvSpPr>
          <p:cNvPr id="1048583" name="灯片编号占位符 3"/>
          <p:cNvSpPr>
            <a:spLocks noGrp="1"/>
          </p:cNvSpPr>
          <p:nvPr>
            <p:ph type="sldNum" sz="quarter" idx="12"/>
          </p:nvPr>
        </p:nvSpPr>
        <p:spPr/>
        <p:txBody>
          <a:body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1048663" name="Header 1"/>
          <p:cNvSpPr>
            <a:spLocks noGrp="1"/>
          </p:cNvSpPr>
          <p:nvPr>
            <p:ph type="title" hasCustomPrompt="1"/>
          </p:nvPr>
        </p:nvSpPr>
        <p:spPr>
          <a:xfrm>
            <a:off x="378001" y="427814"/>
            <a:ext cx="6810821" cy="274645"/>
          </a:xfrm>
        </p:spPr>
        <p:txBody>
          <a:bodyPr/>
          <a:lstStyle/>
          <a:p>
            <a:r>
              <a:rPr lang="en-US"/>
              <a:t>Title</a:t>
            </a:r>
          </a:p>
        </p:txBody>
      </p:sp>
      <p:sp>
        <p:nvSpPr>
          <p:cNvPr id="1048664" name="Text 2"/>
          <p:cNvSpPr>
            <a:spLocks noGrp="1"/>
          </p:cNvSpPr>
          <p:nvPr>
            <p:ph type="body" idx="1" hasCustomPrompt="1"/>
          </p:nvPr>
        </p:nvSpPr>
        <p:spPr>
          <a:xfrm>
            <a:off x="378001" y="2459937"/>
            <a:ext cx="6810821" cy="1333501"/>
          </a:xfrm>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1048665" name="Date 3"/>
          <p:cNvSpPr>
            <a:spLocks noGrp="1"/>
          </p:cNvSpPr>
          <p:nvPr>
            <p:ph type="dt" sz="half" idx="10"/>
          </p:nvPr>
        </p:nvSpPr>
        <p:spPr>
          <a:xfrm>
            <a:off x="378001" y="9946703"/>
            <a:ext cx="1742283" cy="274645"/>
          </a:xfrm>
        </p:spPr>
        <p:txBody>
          <a:bodyPr/>
          <a:lstStyle/>
          <a:p>
            <a:fld id="{C16525B2-4347-4F72-BAF7-76B19438D329}" type="datetimeFigureOut">
              <a:rPr lang="en-US" smtClean="0"/>
              <a:t>8/14/2023</a:t>
            </a:fld>
            <a:endParaRPr lang="en-US"/>
          </a:p>
        </p:txBody>
      </p:sp>
      <p:sp>
        <p:nvSpPr>
          <p:cNvPr id="1048666" name="Footer 4"/>
          <p:cNvSpPr>
            <a:spLocks noGrp="1"/>
          </p:cNvSpPr>
          <p:nvPr>
            <p:ph type="ftr" sz="quarter" idx="11"/>
          </p:nvPr>
        </p:nvSpPr>
        <p:spPr>
          <a:xfrm>
            <a:off x="2567986" y="9946703"/>
            <a:ext cx="2424046" cy="274645"/>
          </a:xfrm>
        </p:spPr>
        <p:txBody>
          <a:bodyPr/>
          <a:lstStyle/>
          <a:p>
            <a:endParaRPr lang="en-US"/>
          </a:p>
        </p:txBody>
      </p:sp>
      <p:sp>
        <p:nvSpPr>
          <p:cNvPr id="1048667" name="Slide number 5"/>
          <p:cNvSpPr>
            <a:spLocks noGrp="1"/>
          </p:cNvSpPr>
          <p:nvPr>
            <p:ph type="sldNum" sz="quarter" idx="12"/>
          </p:nvPr>
        </p:nvSpPr>
        <p:spPr>
          <a:xfrm>
            <a:off x="5439735" y="9946703"/>
            <a:ext cx="1742283" cy="274645"/>
          </a:xfrm>
        </p:spPr>
        <p:txBody>
          <a:bodyPr/>
          <a:lstStyle/>
          <a:p>
            <a:fld id="{80F073CC-40D5-4B23-8DF0-9BD0A0C12F2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1048659"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1048660"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8/14/2023</a:t>
            </a:fld>
            <a:endParaRPr lang="en-US"/>
          </a:p>
        </p:txBody>
      </p:sp>
      <p:sp>
        <p:nvSpPr>
          <p:cNvPr id="1048661"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1048709" name="Header 1"/>
          <p:cNvSpPr>
            <a:spLocks noGrp="1"/>
          </p:cNvSpPr>
          <p:nvPr>
            <p:ph type="title" hasCustomPrompt="1"/>
          </p:nvPr>
        </p:nvSpPr>
        <p:spPr>
          <a:xfrm>
            <a:off x="378001" y="427814"/>
            <a:ext cx="6810821" cy="274645"/>
          </a:xfrm>
        </p:spPr>
        <p:txBody>
          <a:bodyPr/>
          <a:lstStyle/>
          <a:p>
            <a:r>
              <a:rPr lang="en-US"/>
              <a:t>Title</a:t>
            </a:r>
          </a:p>
        </p:txBody>
      </p:sp>
      <p:sp>
        <p:nvSpPr>
          <p:cNvPr id="1048710" name="Text 2"/>
          <p:cNvSpPr>
            <a:spLocks noGrp="1"/>
          </p:cNvSpPr>
          <p:nvPr>
            <p:ph type="body" idx="1" hasCustomPrompt="1"/>
          </p:nvPr>
        </p:nvSpPr>
        <p:spPr>
          <a:xfrm>
            <a:off x="378001" y="2459937"/>
            <a:ext cx="6810821" cy="1333501"/>
          </a:xfrm>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1048711" name="Date 3"/>
          <p:cNvSpPr>
            <a:spLocks noGrp="1"/>
          </p:cNvSpPr>
          <p:nvPr>
            <p:ph type="dt" sz="half" idx="10"/>
          </p:nvPr>
        </p:nvSpPr>
        <p:spPr>
          <a:xfrm>
            <a:off x="378001" y="9946703"/>
            <a:ext cx="1742283" cy="274645"/>
          </a:xfrm>
        </p:spPr>
        <p:txBody>
          <a:bodyPr/>
          <a:lstStyle/>
          <a:p>
            <a:fld id="{C16525B2-4347-4F72-BAF7-76B19438D329}" type="datetimeFigureOut">
              <a:rPr lang="en-US" smtClean="0"/>
              <a:t>8/14/2023</a:t>
            </a:fld>
            <a:endParaRPr lang="en-US"/>
          </a:p>
        </p:txBody>
      </p:sp>
      <p:sp>
        <p:nvSpPr>
          <p:cNvPr id="1048712" name="Footer 4"/>
          <p:cNvSpPr>
            <a:spLocks noGrp="1"/>
          </p:cNvSpPr>
          <p:nvPr>
            <p:ph type="ftr" sz="quarter" idx="11"/>
          </p:nvPr>
        </p:nvSpPr>
        <p:spPr>
          <a:xfrm>
            <a:off x="2567986" y="9946703"/>
            <a:ext cx="2424046" cy="274645"/>
          </a:xfrm>
        </p:spPr>
        <p:txBody>
          <a:bodyPr/>
          <a:lstStyle/>
          <a:p>
            <a:endParaRPr lang="en-US"/>
          </a:p>
        </p:txBody>
      </p:sp>
      <p:sp>
        <p:nvSpPr>
          <p:cNvPr id="1048713" name="Slide number 5"/>
          <p:cNvSpPr>
            <a:spLocks noGrp="1"/>
          </p:cNvSpPr>
          <p:nvPr>
            <p:ph type="sldNum" sz="quarter" idx="12"/>
          </p:nvPr>
        </p:nvSpPr>
        <p:spPr>
          <a:xfrm>
            <a:off x="5439735" y="9946703"/>
            <a:ext cx="1742283" cy="274645"/>
          </a:xfrm>
        </p:spPr>
        <p:txBody>
          <a:bodyPr/>
          <a:lstStyle/>
          <a:p>
            <a:fld id="{80F073CC-40D5-4B23-8DF0-9BD0A0C12F2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704" name="标题 1"/>
          <p:cNvSpPr>
            <a:spLocks noGrp="1"/>
          </p:cNvSpPr>
          <p:nvPr>
            <p:ph type="ctrTitle"/>
          </p:nvPr>
        </p:nvSpPr>
        <p:spPr>
          <a:xfrm>
            <a:off x="1524000" y="2608263"/>
            <a:ext cx="9144000" cy="901700"/>
          </a:xfrm>
        </p:spPr>
        <p:txBody>
          <a:bodyPr anchor="b"/>
          <a:lstStyle>
            <a:lvl1pPr algn="ctr">
              <a:defRPr sz="6000"/>
            </a:lvl1pPr>
          </a:lstStyle>
          <a:p>
            <a:r>
              <a:rPr lang="zh-CN" altLang="en-US"/>
              <a:t>单击此处编辑母版标题样式</a:t>
            </a:r>
          </a:p>
        </p:txBody>
      </p:sp>
      <p:sp>
        <p:nvSpPr>
          <p:cNvPr id="1048705" name="副标题 2"/>
          <p:cNvSpPr>
            <a:spLocks noGrp="1"/>
          </p:cNvSpPr>
          <p:nvPr>
            <p:ph type="subTitle" idx="1"/>
          </p:nvPr>
        </p:nvSpPr>
        <p:spPr>
          <a:xfrm>
            <a:off x="1524000" y="3602038"/>
            <a:ext cx="9144000" cy="3556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048706" name="日期占位符 3"/>
          <p:cNvSpPr>
            <a:spLocks noGrp="1"/>
          </p:cNvSpPr>
          <p:nvPr>
            <p:ph type="dt" sz="half" idx="10"/>
          </p:nvPr>
        </p:nvSpPr>
        <p:spPr/>
        <p:txBody>
          <a:bodyPr/>
          <a:lstStyle/>
          <a:p>
            <a:fld id="{1D8BD707-D9CF-40AE-B4C6-C98DA3205C09}" type="datetimeFigureOut">
              <a:rPr lang="en-US"/>
              <a:t>8/14/2023</a:t>
            </a:fld>
            <a:endParaRPr lang="en-US"/>
          </a:p>
        </p:txBody>
      </p:sp>
      <p:sp>
        <p:nvSpPr>
          <p:cNvPr id="1048707" name="页脚占位符 4"/>
          <p:cNvSpPr>
            <a:spLocks noGrp="1"/>
          </p:cNvSpPr>
          <p:nvPr>
            <p:ph type="ftr" sz="quarter" idx="11"/>
          </p:nvPr>
        </p:nvSpPr>
        <p:spPr/>
        <p:txBody>
          <a:bodyPr/>
          <a:lstStyle/>
          <a:p>
            <a:endParaRPr/>
          </a:p>
        </p:txBody>
      </p:sp>
      <p:sp>
        <p:nvSpPr>
          <p:cNvPr id="1048708" name="灯片编号占位符 5"/>
          <p:cNvSpPr>
            <a:spLocks noGrp="1"/>
          </p:cNvSpPr>
          <p:nvPr>
            <p:ph type="sldNum" sz="quarter" idx="12"/>
          </p:nvPr>
        </p:nvSpPr>
        <p:spPr/>
        <p:txBody>
          <a:bodyPr/>
          <a:lstStyle/>
          <a:p>
            <a:fld id="{B6F15528-21DE-4FAA-801E-634DDDAF4B2B}" type="slidenum">
              <a:r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2097183" name="bg object 16"/>
          <p:cNvPicPr/>
          <p:nvPr/>
        </p:nvPicPr>
        <p:blipFill>
          <a:blip r:embed="rId2" cstate="print"/>
          <a:stretch>
            <a:fillRect/>
          </a:stretch>
        </p:blipFill>
        <p:spPr>
          <a:xfrm>
            <a:off x="0" y="0"/>
            <a:ext cx="12187536" cy="6857757"/>
          </a:xfrm>
          <a:prstGeom prst="rect">
            <a:avLst/>
          </a:prstGeom>
        </p:spPr>
      </p:pic>
      <p:sp>
        <p:nvSpPr>
          <p:cNvPr id="1048700" name="Holder 2"/>
          <p:cNvSpPr>
            <a:spLocks noGrp="1"/>
          </p:cNvSpPr>
          <p:nvPr>
            <p:ph type="title"/>
          </p:nvPr>
        </p:nvSpPr>
        <p:spPr>
          <a:xfrm>
            <a:off x="378001" y="427814"/>
            <a:ext cx="6804017" cy="469900"/>
          </a:xfrm>
        </p:spPr>
        <p:txBody>
          <a:bodyPr lIns="0" tIns="0" rIns="0" bIns="0"/>
          <a:lstStyle>
            <a:lvl1pPr>
              <a:defRPr sz="3175" b="1" i="0">
                <a:solidFill>
                  <a:srgbClr val="943735"/>
                </a:solidFill>
                <a:latin typeface="Microsoft YaHei" panose="020B0503020204020204" charset="-122"/>
                <a:cs typeface="Microsoft YaHei" panose="020B0503020204020204" charset="-122"/>
              </a:defRPr>
            </a:lvl1pPr>
          </a:lstStyle>
          <a:p>
            <a:endParaRPr/>
          </a:p>
        </p:txBody>
      </p:sp>
      <p:sp>
        <p:nvSpPr>
          <p:cNvPr id="1048701"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1048702"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8/14/2023</a:t>
            </a:fld>
            <a:endParaRPr lang="en-US"/>
          </a:p>
        </p:txBody>
      </p:sp>
      <p:sp>
        <p:nvSpPr>
          <p:cNvPr id="1048703"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3.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576" name="Holder 2"/>
          <p:cNvSpPr>
            <a:spLocks noGrp="1"/>
          </p:cNvSpPr>
          <p:nvPr>
            <p:ph type="title"/>
          </p:nvPr>
        </p:nvSpPr>
        <p:spPr>
          <a:xfrm>
            <a:off x="378001" y="427814"/>
            <a:ext cx="6804017" cy="1711260"/>
          </a:xfrm>
          <a:prstGeom prst="rect">
            <a:avLst/>
          </a:prstGeom>
        </p:spPr>
        <p:txBody>
          <a:bodyPr wrap="square" lIns="0" tIns="0" rIns="0" bIns="0">
            <a:spAutoFit/>
          </a:bodyPr>
          <a:lstStyle/>
          <a:p>
            <a:endParaRPr/>
          </a:p>
        </p:txBody>
      </p:sp>
      <p:sp>
        <p:nvSpPr>
          <p:cNvPr id="1048577" name="Holder 3"/>
          <p:cNvSpPr>
            <a:spLocks noGrp="1"/>
          </p:cNvSpPr>
          <p:nvPr>
            <p:ph type="body" idx="1"/>
          </p:nvPr>
        </p:nvSpPr>
        <p:spPr>
          <a:xfrm>
            <a:off x="378001" y="2459937"/>
            <a:ext cx="6804017" cy="7058951"/>
          </a:xfrm>
          <a:prstGeom prst="rect">
            <a:avLst/>
          </a:prstGeom>
        </p:spPr>
        <p:txBody>
          <a:bodyPr wrap="square" lIns="0" tIns="0" rIns="0" bIns="0">
            <a:spAutoFit/>
          </a:bodyPr>
          <a:lstStyle/>
          <a:p>
            <a:endParaRPr/>
          </a:p>
        </p:txBody>
      </p:sp>
      <p:sp>
        <p:nvSpPr>
          <p:cNvPr id="1048578" name="Holder 4"/>
          <p:cNvSpPr>
            <a:spLocks noGrp="1"/>
          </p:cNvSpPr>
          <p:nvPr>
            <p:ph type="ftr" sz="quarter" idx="5"/>
          </p:nvPr>
        </p:nvSpPr>
        <p:spPr>
          <a:xfrm>
            <a:off x="2569197" y="9946703"/>
            <a:ext cx="2421624" cy="274645"/>
          </a:xfrm>
          <a:prstGeom prst="rect">
            <a:avLst/>
          </a:prstGeom>
        </p:spPr>
        <p:txBody>
          <a:bodyPr wrap="square" lIns="0" tIns="0" rIns="0" bIns="0">
            <a:spAutoFit/>
          </a:bodyPr>
          <a:lstStyle>
            <a:lvl1pPr marL="0" algn="ctr" defTabSz="914400" rtl="0" eaLnBrk="1" hangingPunct="0">
              <a:defRPr sz="1800" kern="120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endParaRPr/>
          </a:p>
        </p:txBody>
      </p:sp>
      <p:sp>
        <p:nvSpPr>
          <p:cNvPr id="1048579" name="Holder 5"/>
          <p:cNvSpPr>
            <a:spLocks noGrp="1"/>
          </p:cNvSpPr>
          <p:nvPr>
            <p:ph type="dt" sz="half" idx="6"/>
          </p:nvPr>
        </p:nvSpPr>
        <p:spPr>
          <a:xfrm>
            <a:off x="378001" y="9946703"/>
            <a:ext cx="1740543" cy="274645"/>
          </a:xfrm>
          <a:prstGeom prst="rect">
            <a:avLst/>
          </a:prstGeom>
        </p:spPr>
        <p:txBody>
          <a:bodyPr wrap="square" lIns="0" tIns="0" rIns="0" bIns="0">
            <a:spAutoFit/>
          </a:bodyPr>
          <a:lstStyle>
            <a:lvl1pPr marL="0" algn="l" defTabSz="914400" rtl="0" eaLnBrk="1" hangingPunct="0">
              <a:defRPr sz="1800" kern="120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fld id="{1D8BD707-D9CF-40AE-B4C6-C98DA3205C09}" type="datetimeFigureOut">
              <a:rPr lang="en-US"/>
              <a:t>8/14/2023</a:t>
            </a:fld>
            <a:endParaRPr lang="en-US"/>
          </a:p>
        </p:txBody>
      </p:sp>
      <p:sp>
        <p:nvSpPr>
          <p:cNvPr id="1048580" name="Holder 6"/>
          <p:cNvSpPr>
            <a:spLocks noGrp="1"/>
          </p:cNvSpPr>
          <p:nvPr>
            <p:ph type="sldNum" sz="quarter" idx="7"/>
          </p:nvPr>
        </p:nvSpPr>
        <p:spPr>
          <a:xfrm>
            <a:off x="5441476" y="9946703"/>
            <a:ext cx="1740543" cy="274645"/>
          </a:xfrm>
          <a:prstGeom prst="rect">
            <a:avLst/>
          </a:prstGeom>
        </p:spPr>
        <p:txBody>
          <a:bodyPr wrap="square" lIns="0" tIns="0" rIns="0" bIns="0">
            <a:spAutoFit/>
          </a:bodyPr>
          <a:lstStyle>
            <a:lvl1pPr marL="0" algn="r" defTabSz="914400" rtl="0" eaLnBrk="1" hangingPunct="0">
              <a:defRPr sz="1800" kern="120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9435">
        <a:defRPr>
          <a:latin typeface="+mn-lt"/>
          <a:ea typeface="+mn-ea"/>
          <a:cs typeface="+mn-cs"/>
        </a:defRPr>
      </a:lvl5pPr>
      <a:lvl6pPr marL="2286635">
        <a:defRPr>
          <a:latin typeface="+mn-lt"/>
          <a:ea typeface="+mn-ea"/>
          <a:cs typeface="+mn-cs"/>
        </a:defRPr>
      </a:lvl6pPr>
      <a:lvl7pPr marL="2743835">
        <a:defRPr>
          <a:latin typeface="+mn-lt"/>
          <a:ea typeface="+mn-ea"/>
          <a:cs typeface="+mn-cs"/>
        </a:defRPr>
      </a:lvl7pPr>
      <a:lvl8pPr marL="3201035">
        <a:defRPr>
          <a:latin typeface="+mn-lt"/>
          <a:ea typeface="+mn-ea"/>
          <a:cs typeface="+mn-cs"/>
        </a:defRPr>
      </a:lvl8pPr>
      <a:lvl9pPr marL="3658235">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9435">
        <a:defRPr>
          <a:latin typeface="+mn-lt"/>
          <a:ea typeface="+mn-ea"/>
          <a:cs typeface="+mn-cs"/>
        </a:defRPr>
      </a:lvl5pPr>
      <a:lvl6pPr marL="2286635">
        <a:defRPr>
          <a:latin typeface="+mn-lt"/>
          <a:ea typeface="+mn-ea"/>
          <a:cs typeface="+mn-cs"/>
        </a:defRPr>
      </a:lvl6pPr>
      <a:lvl7pPr marL="2743835">
        <a:defRPr>
          <a:latin typeface="+mn-lt"/>
          <a:ea typeface="+mn-ea"/>
          <a:cs typeface="+mn-cs"/>
        </a:defRPr>
      </a:lvl7pPr>
      <a:lvl8pPr marL="3201035">
        <a:defRPr>
          <a:latin typeface="+mn-lt"/>
          <a:ea typeface="+mn-ea"/>
          <a:cs typeface="+mn-cs"/>
        </a:defRPr>
      </a:lvl8pPr>
      <a:lvl9pPr marL="3658235">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54" name="Holder 2"/>
          <p:cNvSpPr>
            <a:spLocks noGrp="1"/>
          </p:cNvSpPr>
          <p:nvPr>
            <p:ph type="title"/>
          </p:nvPr>
        </p:nvSpPr>
        <p:spPr>
          <a:xfrm>
            <a:off x="378001" y="427814"/>
            <a:ext cx="6804017" cy="1711260"/>
          </a:xfrm>
          <a:prstGeom prst="rect">
            <a:avLst/>
          </a:prstGeom>
        </p:spPr>
        <p:txBody>
          <a:bodyPr wrap="square" lIns="0" tIns="0" rIns="0" bIns="0">
            <a:spAutoFit/>
          </a:bodyPr>
          <a:lstStyle/>
          <a:p>
            <a:endParaRPr/>
          </a:p>
        </p:txBody>
      </p:sp>
      <p:sp>
        <p:nvSpPr>
          <p:cNvPr id="1048655" name="Holder 3"/>
          <p:cNvSpPr>
            <a:spLocks noGrp="1"/>
          </p:cNvSpPr>
          <p:nvPr>
            <p:ph type="body" idx="1"/>
          </p:nvPr>
        </p:nvSpPr>
        <p:spPr>
          <a:xfrm>
            <a:off x="378001" y="2459937"/>
            <a:ext cx="6804017" cy="7058951"/>
          </a:xfrm>
          <a:prstGeom prst="rect">
            <a:avLst/>
          </a:prstGeom>
        </p:spPr>
        <p:txBody>
          <a:bodyPr wrap="square" lIns="0" tIns="0" rIns="0" bIns="0">
            <a:spAutoFit/>
          </a:bodyPr>
          <a:lstStyle/>
          <a:p>
            <a:endParaRPr/>
          </a:p>
        </p:txBody>
      </p:sp>
      <p:sp>
        <p:nvSpPr>
          <p:cNvPr id="1048656" name="Holder 4"/>
          <p:cNvSpPr>
            <a:spLocks noGrp="1"/>
          </p:cNvSpPr>
          <p:nvPr>
            <p:ph type="ftr" sz="quarter" idx="5"/>
          </p:nvPr>
        </p:nvSpPr>
        <p:spPr>
          <a:xfrm>
            <a:off x="2569197" y="9946703"/>
            <a:ext cx="2421624" cy="274645"/>
          </a:xfrm>
          <a:prstGeom prst="rect">
            <a:avLst/>
          </a:prstGeom>
        </p:spPr>
        <p:txBody>
          <a:bodyPr wrap="square" lIns="0" tIns="0" rIns="0" bIns="0">
            <a:spAutoFit/>
          </a:bodyPr>
          <a:lstStyle>
            <a:lvl1pPr marL="0" algn="ctr" defTabSz="914400" rtl="0" eaLnBrk="1" hangingPunct="0">
              <a:defRPr sz="1800" kern="120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endParaRPr/>
          </a:p>
        </p:txBody>
      </p:sp>
      <p:sp>
        <p:nvSpPr>
          <p:cNvPr id="1048657" name="Holder 5"/>
          <p:cNvSpPr>
            <a:spLocks noGrp="1"/>
          </p:cNvSpPr>
          <p:nvPr>
            <p:ph type="dt" sz="half" idx="6"/>
          </p:nvPr>
        </p:nvSpPr>
        <p:spPr>
          <a:xfrm>
            <a:off x="378001" y="9946703"/>
            <a:ext cx="1740543" cy="274645"/>
          </a:xfrm>
          <a:prstGeom prst="rect">
            <a:avLst/>
          </a:prstGeom>
        </p:spPr>
        <p:txBody>
          <a:bodyPr wrap="square" lIns="0" tIns="0" rIns="0" bIns="0">
            <a:spAutoFit/>
          </a:bodyPr>
          <a:lstStyle>
            <a:lvl1pPr marL="0" algn="l" defTabSz="914400" rtl="0" eaLnBrk="1" hangingPunct="0">
              <a:defRPr sz="1800" kern="120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fld id="{1D8BD707-D9CF-40AE-B4C6-C98DA3205C09}" type="datetimeFigureOut">
              <a:rPr lang="en-US"/>
              <a:t>8/14/2023</a:t>
            </a:fld>
            <a:endParaRPr lang="en-US"/>
          </a:p>
        </p:txBody>
      </p:sp>
      <p:sp>
        <p:nvSpPr>
          <p:cNvPr id="1048658" name="Holder 6"/>
          <p:cNvSpPr>
            <a:spLocks noGrp="1"/>
          </p:cNvSpPr>
          <p:nvPr>
            <p:ph type="sldNum" sz="quarter" idx="7"/>
          </p:nvPr>
        </p:nvSpPr>
        <p:spPr>
          <a:xfrm>
            <a:off x="5441476" y="9946703"/>
            <a:ext cx="1740543" cy="274645"/>
          </a:xfrm>
          <a:prstGeom prst="rect">
            <a:avLst/>
          </a:prstGeom>
        </p:spPr>
        <p:txBody>
          <a:bodyPr wrap="square" lIns="0" tIns="0" rIns="0" bIns="0">
            <a:spAutoFit/>
          </a:bodyPr>
          <a:lstStyle>
            <a:lvl1pPr marL="0" algn="r" defTabSz="914400" rtl="0" eaLnBrk="1" hangingPunct="0">
              <a:defRPr sz="1800" kern="120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9435">
        <a:defRPr>
          <a:latin typeface="+mn-lt"/>
          <a:ea typeface="+mn-ea"/>
          <a:cs typeface="+mn-cs"/>
        </a:defRPr>
      </a:lvl5pPr>
      <a:lvl6pPr marL="2286635">
        <a:defRPr>
          <a:latin typeface="+mn-lt"/>
          <a:ea typeface="+mn-ea"/>
          <a:cs typeface="+mn-cs"/>
        </a:defRPr>
      </a:lvl6pPr>
      <a:lvl7pPr marL="2743835">
        <a:defRPr>
          <a:latin typeface="+mn-lt"/>
          <a:ea typeface="+mn-ea"/>
          <a:cs typeface="+mn-cs"/>
        </a:defRPr>
      </a:lvl7pPr>
      <a:lvl8pPr marL="3201035">
        <a:defRPr>
          <a:latin typeface="+mn-lt"/>
          <a:ea typeface="+mn-ea"/>
          <a:cs typeface="+mn-cs"/>
        </a:defRPr>
      </a:lvl8pPr>
      <a:lvl9pPr marL="3658235">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9435">
        <a:defRPr>
          <a:latin typeface="+mn-lt"/>
          <a:ea typeface="+mn-ea"/>
          <a:cs typeface="+mn-cs"/>
        </a:defRPr>
      </a:lvl5pPr>
      <a:lvl6pPr marL="2286635">
        <a:defRPr>
          <a:latin typeface="+mn-lt"/>
          <a:ea typeface="+mn-ea"/>
          <a:cs typeface="+mn-cs"/>
        </a:defRPr>
      </a:lvl6pPr>
      <a:lvl7pPr marL="2743835">
        <a:defRPr>
          <a:latin typeface="+mn-lt"/>
          <a:ea typeface="+mn-ea"/>
          <a:cs typeface="+mn-cs"/>
        </a:defRPr>
      </a:lvl7pPr>
      <a:lvl8pPr marL="3201035">
        <a:defRPr>
          <a:latin typeface="+mn-lt"/>
          <a:ea typeface="+mn-ea"/>
          <a:cs typeface="+mn-cs"/>
        </a:defRPr>
      </a:lvl8pPr>
      <a:lvl9pPr marL="3658235">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8685" name="Holder 2"/>
          <p:cNvSpPr>
            <a:spLocks noGrp="1"/>
          </p:cNvSpPr>
          <p:nvPr>
            <p:ph type="title"/>
          </p:nvPr>
        </p:nvSpPr>
        <p:spPr>
          <a:xfrm>
            <a:off x="378001" y="427814"/>
            <a:ext cx="6804017" cy="1711260"/>
          </a:xfrm>
          <a:prstGeom prst="rect">
            <a:avLst/>
          </a:prstGeom>
        </p:spPr>
        <p:txBody>
          <a:bodyPr wrap="square" lIns="0" tIns="0" rIns="0" bIns="0">
            <a:spAutoFit/>
          </a:bodyPr>
          <a:lstStyle/>
          <a:p>
            <a:endParaRPr/>
          </a:p>
        </p:txBody>
      </p:sp>
      <p:sp>
        <p:nvSpPr>
          <p:cNvPr id="1048686" name="Holder 3"/>
          <p:cNvSpPr>
            <a:spLocks noGrp="1"/>
          </p:cNvSpPr>
          <p:nvPr>
            <p:ph type="body" idx="1"/>
          </p:nvPr>
        </p:nvSpPr>
        <p:spPr>
          <a:xfrm>
            <a:off x="378001" y="2459937"/>
            <a:ext cx="6804017" cy="7058951"/>
          </a:xfrm>
          <a:prstGeom prst="rect">
            <a:avLst/>
          </a:prstGeom>
        </p:spPr>
        <p:txBody>
          <a:bodyPr wrap="square" lIns="0" tIns="0" rIns="0" bIns="0">
            <a:spAutoFit/>
          </a:bodyPr>
          <a:lstStyle/>
          <a:p>
            <a:endParaRPr/>
          </a:p>
        </p:txBody>
      </p:sp>
      <p:sp>
        <p:nvSpPr>
          <p:cNvPr id="1048687" name="Holder 4"/>
          <p:cNvSpPr>
            <a:spLocks noGrp="1"/>
          </p:cNvSpPr>
          <p:nvPr>
            <p:ph type="ftr" sz="quarter" idx="5"/>
          </p:nvPr>
        </p:nvSpPr>
        <p:spPr>
          <a:xfrm>
            <a:off x="2569197" y="9946703"/>
            <a:ext cx="2421624" cy="274645"/>
          </a:xfrm>
          <a:prstGeom prst="rect">
            <a:avLst/>
          </a:prstGeom>
        </p:spPr>
        <p:txBody>
          <a:bodyPr wrap="square" lIns="0" tIns="0" rIns="0" bIns="0">
            <a:spAutoFit/>
          </a:bodyPr>
          <a:lstStyle>
            <a:lvl1pPr marL="0" algn="ctr" defTabSz="914400" rtl="0" eaLnBrk="1" hangingPunct="0">
              <a:defRPr sz="1800" kern="120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endParaRPr/>
          </a:p>
        </p:txBody>
      </p:sp>
      <p:sp>
        <p:nvSpPr>
          <p:cNvPr id="1048688" name="Holder 5"/>
          <p:cNvSpPr>
            <a:spLocks noGrp="1"/>
          </p:cNvSpPr>
          <p:nvPr>
            <p:ph type="dt" sz="half" idx="6"/>
          </p:nvPr>
        </p:nvSpPr>
        <p:spPr>
          <a:xfrm>
            <a:off x="378001" y="9946703"/>
            <a:ext cx="1740543" cy="274645"/>
          </a:xfrm>
          <a:prstGeom prst="rect">
            <a:avLst/>
          </a:prstGeom>
        </p:spPr>
        <p:txBody>
          <a:bodyPr wrap="square" lIns="0" tIns="0" rIns="0" bIns="0">
            <a:spAutoFit/>
          </a:bodyPr>
          <a:lstStyle>
            <a:lvl1pPr marL="0" algn="l" defTabSz="914400" rtl="0" eaLnBrk="1" hangingPunct="0">
              <a:defRPr sz="1800" kern="120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fld id="{1D8BD707-D9CF-40AE-B4C6-C98DA3205C09}" type="datetimeFigureOut">
              <a:rPr lang="en-US"/>
              <a:t>8/14/2023</a:t>
            </a:fld>
            <a:endParaRPr lang="en-US"/>
          </a:p>
        </p:txBody>
      </p:sp>
      <p:sp>
        <p:nvSpPr>
          <p:cNvPr id="1048689" name="Holder 6"/>
          <p:cNvSpPr>
            <a:spLocks noGrp="1"/>
          </p:cNvSpPr>
          <p:nvPr>
            <p:ph type="sldNum" sz="quarter" idx="7"/>
          </p:nvPr>
        </p:nvSpPr>
        <p:spPr>
          <a:xfrm>
            <a:off x="5441476" y="9946703"/>
            <a:ext cx="1740543" cy="274645"/>
          </a:xfrm>
          <a:prstGeom prst="rect">
            <a:avLst/>
          </a:prstGeom>
        </p:spPr>
        <p:txBody>
          <a:bodyPr wrap="square" lIns="0" tIns="0" rIns="0" bIns="0">
            <a:spAutoFit/>
          </a:bodyPr>
          <a:lstStyle>
            <a:lvl1pPr marL="0" algn="r" defTabSz="914400" rtl="0" eaLnBrk="1" hangingPunct="0">
              <a:defRPr sz="1800" kern="1200">
                <a:solidFill>
                  <a:schemeClr val="tx1">
                    <a:tint val="75000"/>
                  </a:schemeClr>
                </a:solidFill>
                <a:latin typeface="Arial" panose="020B0604020202020204" pitchFamily="34" charset="0"/>
                <a:ea typeface="Arial" panose="020B0604020202020204" pitchFamily="34" charset="0"/>
                <a:cs typeface="Arial" panose="020B0604020202020204" pitchFamily="34" charset="0"/>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9435">
        <a:defRPr>
          <a:latin typeface="+mn-lt"/>
          <a:ea typeface="+mn-ea"/>
          <a:cs typeface="+mn-cs"/>
        </a:defRPr>
      </a:lvl5pPr>
      <a:lvl6pPr marL="2286635">
        <a:defRPr>
          <a:latin typeface="+mn-lt"/>
          <a:ea typeface="+mn-ea"/>
          <a:cs typeface="+mn-cs"/>
        </a:defRPr>
      </a:lvl6pPr>
      <a:lvl7pPr marL="2743835">
        <a:defRPr>
          <a:latin typeface="+mn-lt"/>
          <a:ea typeface="+mn-ea"/>
          <a:cs typeface="+mn-cs"/>
        </a:defRPr>
      </a:lvl7pPr>
      <a:lvl8pPr marL="3201035">
        <a:defRPr>
          <a:latin typeface="+mn-lt"/>
          <a:ea typeface="+mn-ea"/>
          <a:cs typeface="+mn-cs"/>
        </a:defRPr>
      </a:lvl8pPr>
      <a:lvl9pPr marL="3658235">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9435">
        <a:defRPr>
          <a:latin typeface="+mn-lt"/>
          <a:ea typeface="+mn-ea"/>
          <a:cs typeface="+mn-cs"/>
        </a:defRPr>
      </a:lvl5pPr>
      <a:lvl6pPr marL="2286635">
        <a:defRPr>
          <a:latin typeface="+mn-lt"/>
          <a:ea typeface="+mn-ea"/>
          <a:cs typeface="+mn-cs"/>
        </a:defRPr>
      </a:lvl6pPr>
      <a:lvl7pPr marL="2743835">
        <a:defRPr>
          <a:latin typeface="+mn-lt"/>
          <a:ea typeface="+mn-ea"/>
          <a:cs typeface="+mn-cs"/>
        </a:defRPr>
      </a:lvl7pPr>
      <a:lvl8pPr marL="3201035">
        <a:defRPr>
          <a:latin typeface="+mn-lt"/>
          <a:ea typeface="+mn-ea"/>
          <a:cs typeface="+mn-cs"/>
        </a:defRPr>
      </a:lvl8pPr>
      <a:lvl9pPr marL="3658235">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6.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5.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jpeg"/><Relationship Id="rId5" Type="http://schemas.openxmlformats.org/officeDocument/2006/relationships/tags" Target="../tags/tag5.xml"/><Relationship Id="rId10" Type="http://schemas.openxmlformats.org/officeDocument/2006/relationships/image" Target="../media/image3.jpeg"/><Relationship Id="rId4" Type="http://schemas.openxmlformats.org/officeDocument/2006/relationships/tags" Target="../tags/tag4.xml"/><Relationship Id="rId9" Type="http://schemas.openxmlformats.org/officeDocument/2006/relationships/image" Target="../media/image2.jpeg"/><Relationship Id="rId1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2.jpe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11.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image" Target="../media/image10.jpeg"/><Relationship Id="rId5" Type="http://schemas.openxmlformats.org/officeDocument/2006/relationships/tags" Target="../tags/tag12.xml"/><Relationship Id="rId10" Type="http://schemas.openxmlformats.org/officeDocument/2006/relationships/image" Target="../media/image9.jpeg"/><Relationship Id="rId4" Type="http://schemas.openxmlformats.org/officeDocument/2006/relationships/tags" Target="../tags/tag11.xml"/><Relationship Id="rId9" Type="http://schemas.openxmlformats.org/officeDocument/2006/relationships/image" Target="../media/image8.jpeg"/><Relationship Id="rId1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24.xml"/><Relationship Id="rId7" Type="http://schemas.openxmlformats.org/officeDocument/2006/relationships/tags" Target="../tags/tag2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9"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06" name="圓桌 4194305"/>
          <p:cNvGraphicFramePr/>
          <p:nvPr>
            <p:extLst>
              <p:ext uri="{D42A27DB-BD31-4B8C-83A1-F6EECF244321}">
                <p14:modId xmlns:p14="http://schemas.microsoft.com/office/powerpoint/2010/main" val="1086295897"/>
              </p:ext>
            </p:extLst>
          </p:nvPr>
        </p:nvGraphicFramePr>
        <p:xfrm>
          <a:off x="1306492" y="663753"/>
          <a:ext cx="8867775" cy="5301615"/>
        </p:xfrm>
        <a:graphic>
          <a:graphicData uri="http://schemas.openxmlformats.org/drawingml/2006/table">
            <a:tbl>
              <a:tblPr firstRow="1" bandRow="1">
                <a:tableStyleId>{5C22544A-7EE6-4342-B048-85BDC9FD1C3A}</a:tableStyleId>
              </a:tblPr>
              <a:tblGrid>
                <a:gridCol w="1774190">
                  <a:extLst>
                    <a:ext uri="{9D8B030D-6E8A-4147-A177-3AD203B41FA5}">
                      <a16:colId xmlns:a16="http://schemas.microsoft.com/office/drawing/2014/main" val="20000"/>
                    </a:ext>
                  </a:extLst>
                </a:gridCol>
                <a:gridCol w="4629785">
                  <a:extLst>
                    <a:ext uri="{9D8B030D-6E8A-4147-A177-3AD203B41FA5}">
                      <a16:colId xmlns:a16="http://schemas.microsoft.com/office/drawing/2014/main" val="20001"/>
                    </a:ext>
                  </a:extLst>
                </a:gridCol>
                <a:gridCol w="2463800">
                  <a:extLst>
                    <a:ext uri="{9D8B030D-6E8A-4147-A177-3AD203B41FA5}">
                      <a16:colId xmlns:a16="http://schemas.microsoft.com/office/drawing/2014/main" val="20002"/>
                    </a:ext>
                  </a:extLst>
                </a:gridCol>
              </a:tblGrid>
              <a:tr h="335915">
                <a:tc>
                  <a:txBody>
                    <a:bodyPr/>
                    <a:lstStyle/>
                    <a:p>
                      <a:pPr indent="0" algn="ctr">
                        <a:buNone/>
                      </a:pPr>
                      <a:r>
                        <a:rPr lang="en-US" altLang="zh-HK" sz="1400" b="1">
                          <a:solidFill>
                            <a:srgbClr val="000000"/>
                          </a:solidFill>
                          <a:latin typeface="Arial" panose="020B0604020202020204" pitchFamily="34" charset="0"/>
                          <a:ea typeface="STFangsong" panose="02010600040101010101" charset="-122"/>
                        </a:rPr>
                        <a:t>TIME</a:t>
                      </a:r>
                      <a:endParaRPr lang="zh-CN" altLang="en-US" sz="1400" b="1">
                        <a:solidFill>
                          <a:srgbClr val="000000"/>
                        </a:solidFill>
                        <a:latin typeface="Arial" panose="020B0604020202020204" pitchFamily="34" charset="0"/>
                        <a:ea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en-US" altLang="zh-HK" sz="1400" b="1">
                          <a:solidFill>
                            <a:srgbClr val="000000"/>
                          </a:solidFill>
                          <a:latin typeface="Arial" panose="020B0604020202020204" pitchFamily="34" charset="0"/>
                          <a:ea typeface="STFangsong" panose="02010600040101010101" charset="-122"/>
                        </a:rPr>
                        <a:t>ACTIVITY</a:t>
                      </a:r>
                      <a:endParaRPr lang="zh-CN" altLang="en-US" sz="1400" b="1">
                        <a:solidFill>
                          <a:srgbClr val="000000"/>
                        </a:solidFill>
                        <a:latin typeface="Arial" panose="020B0604020202020204" pitchFamily="34" charset="0"/>
                        <a:ea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en-US" altLang="zh-HK" sz="1400" b="1">
                          <a:solidFill>
                            <a:srgbClr val="000000"/>
                          </a:solidFill>
                          <a:latin typeface="Arial" panose="020B0604020202020204" pitchFamily="34" charset="0"/>
                          <a:ea typeface="STFangsong" panose="02010600040101010101" charset="-122"/>
                        </a:rPr>
                        <a:t>PLACE</a:t>
                      </a:r>
                      <a:endParaRPr lang="zh-CN" altLang="en-US" sz="1400" b="1">
                        <a:solidFill>
                          <a:srgbClr val="000000"/>
                        </a:solidFill>
                        <a:latin typeface="Arial" panose="020B0604020202020204" pitchFamily="34" charset="0"/>
                        <a:ea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0"/>
                  </a:ext>
                </a:extLst>
              </a:tr>
              <a:tr h="300355">
                <a:tc gridSpan="3">
                  <a:txBody>
                    <a:bodyPr/>
                    <a:lstStyle/>
                    <a:p>
                      <a:pPr indent="0" algn="ctr">
                        <a:buNone/>
                      </a:pPr>
                      <a:r>
                        <a:rPr lang="en-US" altLang="zh-HK" sz="1400" b="1">
                          <a:solidFill>
                            <a:srgbClr val="FF0000"/>
                          </a:solidFill>
                          <a:latin typeface="Arial" panose="020B0604020202020204" pitchFamily="34" charset="0"/>
                          <a:ea typeface="STFangsong" panose="02010600040101010101" charset="-122"/>
                          <a:sym typeface="Arial" panose="020B0604020202020204" pitchFamily="34" charset="0"/>
                        </a:rPr>
                        <a:t>First Day</a:t>
                      </a:r>
                      <a:endParaRPr lang="zh-CN" altLang="en-US" sz="1400" b="1">
                        <a:solidFill>
                          <a:srgbClr val="FF0000"/>
                        </a:solidFill>
                        <a:latin typeface="Arial" panose="020B0604020202020204" pitchFamily="34" charset="0"/>
                        <a:ea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hMerge="1">
                  <a:txBody>
                    <a:bodyPr/>
                    <a:lstStyle/>
                    <a:p>
                      <a:endParaRPr lang="zh-HK"/>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hMerge="1">
                  <a:txBody>
                    <a:bodyPr/>
                    <a:lstStyle/>
                    <a:p>
                      <a:endParaRPr lang="zh-HK"/>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1"/>
                  </a:ext>
                </a:extLst>
              </a:tr>
              <a:tr h="536575">
                <a:tc>
                  <a:txBody>
                    <a:bodyPr/>
                    <a:lstStyle/>
                    <a:p>
                      <a:pPr indent="0" algn="ctr">
                        <a:buNone/>
                      </a:pPr>
                      <a:r>
                        <a:rPr lang="en-US" sz="1400" b="0">
                          <a:solidFill>
                            <a:srgbClr val="000000"/>
                          </a:solidFill>
                          <a:latin typeface="STFangsong" panose="02010600040101010101" charset="-122"/>
                        </a:rPr>
                        <a:t>09:30-10:00</a:t>
                      </a:r>
                      <a:endParaRPr lang="en-US" altLang="en-US" sz="1400" b="0">
                        <a:solidFill>
                          <a:srgbClr val="000000"/>
                        </a:solidFill>
                        <a:latin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400" b="0" dirty="0">
                          <a:solidFill>
                            <a:srgbClr val="000000"/>
                          </a:solidFill>
                          <a:latin typeface="Arial" panose="020B0604020202020204" pitchFamily="34" charset="0"/>
                          <a:ea typeface="STFangsong" panose="02010600040101010101" charset="-122"/>
                        </a:rPr>
                        <a:t>Centralized departure at </a:t>
                      </a:r>
                      <a:r>
                        <a:rPr lang="en-US" altLang="zh-CN" sz="1400" b="0" dirty="0">
                          <a:solidFill>
                            <a:srgbClr val="000000"/>
                          </a:solidFill>
                          <a:latin typeface="Arial" panose="020B0604020202020204" pitchFamily="34" charset="0"/>
                          <a:ea typeface="STFangsong" panose="02010600040101010101" charset="-122"/>
                        </a:rPr>
                        <a:t>Zhuhai,</a:t>
                      </a:r>
                      <a:endParaRPr lang="zh-CN" altLang="en-US" sz="1400" b="0" dirty="0">
                        <a:solidFill>
                          <a:srgbClr val="000000"/>
                        </a:solidFill>
                        <a:latin typeface="Arial" panose="020B0604020202020204" pitchFamily="34" charset="0"/>
                        <a:ea typeface="STFangsong" panose="02010600040101010101" charset="-122"/>
                      </a:endParaRPr>
                    </a:p>
                    <a:p>
                      <a:pPr indent="0" algn="ctr">
                        <a:buNone/>
                      </a:pPr>
                      <a:r>
                        <a:rPr lang="zh-CN" altLang="en-US" sz="1400" b="0" dirty="0">
                          <a:solidFill>
                            <a:srgbClr val="000000"/>
                          </a:solidFill>
                          <a:latin typeface="Arial" panose="020B0604020202020204" pitchFamily="34" charset="0"/>
                          <a:ea typeface="STFangsong" panose="02010600040101010101" charset="-122"/>
                        </a:rPr>
                        <a:t>Guests by car can go to Kaipingtangkou Town by themselves</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400" b="0">
                          <a:solidFill>
                            <a:srgbClr val="000000"/>
                          </a:solidFill>
                          <a:latin typeface="Arial" panose="020B0604020202020204" pitchFamily="34" charset="0"/>
                          <a:ea typeface="STFangsong" panose="02010600040101010101" charset="-122"/>
                        </a:rPr>
                        <a:t>designated point</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2"/>
                  </a:ext>
                </a:extLst>
              </a:tr>
              <a:tr h="346710">
                <a:tc>
                  <a:txBody>
                    <a:bodyPr/>
                    <a:lstStyle/>
                    <a:p>
                      <a:pPr indent="0" algn="ctr">
                        <a:buNone/>
                      </a:pPr>
                      <a:r>
                        <a:rPr lang="en-US" sz="1400" b="0">
                          <a:solidFill>
                            <a:srgbClr val="000000"/>
                          </a:solidFill>
                          <a:latin typeface="STFangsong" panose="02010600040101010101" charset="-122"/>
                        </a:rPr>
                        <a:t>10:00-12:00</a:t>
                      </a:r>
                      <a:endParaRPr lang="en-US" altLang="en-US" sz="1400" b="0">
                        <a:solidFill>
                          <a:srgbClr val="000000"/>
                        </a:solidFill>
                        <a:latin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400" b="0">
                          <a:solidFill>
                            <a:srgbClr val="000000"/>
                          </a:solidFill>
                          <a:latin typeface="Arial" panose="020B0604020202020204" pitchFamily="34" charset="0"/>
                          <a:ea typeface="STFangsong" panose="02010600040101010101" charset="-122"/>
                        </a:rPr>
                        <a:t>Departing for Kaiping Tangkou, the journey takes approximately 2 hours."</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en-US" altLang="en-US" sz="1400" b="0">
                        <a:solidFill>
                          <a:srgbClr val="000000"/>
                        </a:solidFill>
                        <a:latin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3"/>
                  </a:ext>
                </a:extLst>
              </a:tr>
              <a:tr h="300355">
                <a:tc>
                  <a:txBody>
                    <a:bodyPr/>
                    <a:lstStyle/>
                    <a:p>
                      <a:pPr indent="0" algn="ctr">
                        <a:buNone/>
                      </a:pPr>
                      <a:r>
                        <a:rPr lang="en-US" sz="1400" b="0">
                          <a:solidFill>
                            <a:srgbClr val="000000"/>
                          </a:solidFill>
                          <a:latin typeface="STFangsong" panose="02010600040101010101" charset="-122"/>
                        </a:rPr>
                        <a:t>12:00-13:30</a:t>
                      </a:r>
                      <a:endParaRPr lang="en-US" altLang="en-US" sz="1400" b="0">
                        <a:solidFill>
                          <a:srgbClr val="000000"/>
                        </a:solidFill>
                        <a:latin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400" b="0">
                          <a:solidFill>
                            <a:srgbClr val="000000"/>
                          </a:solidFill>
                          <a:latin typeface="Arial" panose="020B0604020202020204" pitchFamily="34" charset="0"/>
                          <a:ea typeface="STFangsong" panose="02010600040101010101" charset="-122"/>
                        </a:rPr>
                        <a:t>"Having a meal at the Qiaojia Village Farmhouse in Kaiping Tangkou Town</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400" b="0">
                          <a:solidFill>
                            <a:srgbClr val="000000"/>
                          </a:solidFill>
                          <a:latin typeface="Arial" panose="020B0604020202020204" pitchFamily="34" charset="0"/>
                          <a:ea typeface="STFangsong" panose="02010600040101010101" charset="-122"/>
                        </a:rPr>
                        <a:t>Qiaojia Village Farmhouse</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4"/>
                  </a:ext>
                </a:extLst>
              </a:tr>
              <a:tr h="300355">
                <a:tc>
                  <a:txBody>
                    <a:bodyPr/>
                    <a:lstStyle/>
                    <a:p>
                      <a:pPr indent="0" algn="ctr">
                        <a:buNone/>
                      </a:pPr>
                      <a:r>
                        <a:rPr lang="en-US" sz="1400" b="0">
                          <a:solidFill>
                            <a:srgbClr val="000000"/>
                          </a:solidFill>
                          <a:latin typeface="STFangsong" panose="02010600040101010101" charset="-122"/>
                        </a:rPr>
                        <a:t>13:30-14:00</a:t>
                      </a:r>
                      <a:endParaRPr lang="en-US" altLang="en-US" sz="1400" b="0">
                        <a:solidFill>
                          <a:srgbClr val="000000"/>
                        </a:solidFill>
                        <a:latin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400" b="0">
                          <a:solidFill>
                            <a:srgbClr val="000000"/>
                          </a:solidFill>
                          <a:latin typeface="Arial" panose="020B0604020202020204" pitchFamily="34" charset="0"/>
                          <a:ea typeface="STFangsong" panose="02010600040101010101" charset="-122"/>
                        </a:rPr>
                        <a:t>Take a car ride to Kaiping Chikan Ancient Town.</a:t>
                      </a:r>
                    </a:p>
                    <a:p>
                      <a:pPr indent="0" algn="ctr">
                        <a:buNone/>
                      </a:pPr>
                      <a:r>
                        <a:rPr lang="zh-CN" sz="1400" b="0">
                          <a:solidFill>
                            <a:srgbClr val="000000"/>
                          </a:solidFill>
                          <a:latin typeface="Arial" panose="020B0604020202020204" pitchFamily="34" charset="0"/>
                          <a:ea typeface="STFangsong" panose="02010600040101010101" charset="-122"/>
                        </a:rPr>
                        <a:t>Self-driving guests can proceed to the destination on their own.</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rowSpan="2">
                  <a:txBody>
                    <a:bodyPr/>
                    <a:lstStyle/>
                    <a:p>
                      <a:pPr indent="0" algn="ctr">
                        <a:buNone/>
                      </a:pPr>
                      <a:r>
                        <a:rPr lang="zh-CN" sz="1400" b="0">
                          <a:solidFill>
                            <a:srgbClr val="000000"/>
                          </a:solidFill>
                          <a:latin typeface="Arial" panose="020B0604020202020204" pitchFamily="34" charset="0"/>
                          <a:ea typeface="STFangsong" panose="02010600040101010101" charset="-122"/>
                        </a:rPr>
                        <a:t>Kaiping Chikan Ancient Town</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5"/>
                  </a:ext>
                </a:extLst>
              </a:tr>
              <a:tr h="300355">
                <a:tc>
                  <a:txBody>
                    <a:bodyPr/>
                    <a:lstStyle/>
                    <a:p>
                      <a:pPr indent="0" algn="ctr">
                        <a:buNone/>
                      </a:pPr>
                      <a:r>
                        <a:rPr lang="en-US" sz="1400" b="0">
                          <a:solidFill>
                            <a:srgbClr val="000000"/>
                          </a:solidFill>
                          <a:latin typeface="STFangsong" panose="02010600040101010101" charset="-122"/>
                        </a:rPr>
                        <a:t>14:00-16:00</a:t>
                      </a:r>
                      <a:endParaRPr lang="en-US" altLang="en-US" sz="1400" b="0">
                        <a:solidFill>
                          <a:srgbClr val="000000"/>
                        </a:solidFill>
                        <a:latin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400" b="0">
                          <a:solidFill>
                            <a:srgbClr val="000000"/>
                          </a:solidFill>
                          <a:latin typeface="Arial" panose="020B0604020202020204" pitchFamily="34" charset="0"/>
                          <a:ea typeface="STFangsong" panose="02010600040101010101" charset="-122"/>
                        </a:rPr>
                        <a:t>visit </a:t>
                      </a:r>
                      <a:r>
                        <a:rPr lang="en-US" altLang="zh-HK" sz="1400" b="0">
                          <a:solidFill>
                            <a:srgbClr val="000000"/>
                          </a:solidFill>
                          <a:latin typeface="Arial" panose="020B0604020202020204" pitchFamily="34" charset="0"/>
                          <a:ea typeface="STFangsong" panose="02010600040101010101" charset="-122"/>
                        </a:rPr>
                        <a:t> </a:t>
                      </a:r>
                      <a:r>
                        <a:rPr lang="zh-CN" sz="1400" b="0">
                          <a:solidFill>
                            <a:srgbClr val="000000"/>
                          </a:solidFill>
                          <a:latin typeface="Arial" panose="020B0604020202020204" pitchFamily="34" charset="0"/>
                          <a:ea typeface="STFangsong" panose="02010600040101010101" charset="-122"/>
                        </a:rPr>
                        <a:t>Kaiping Chikan Ancient Town.</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vMerge="1">
                  <a:txBody>
                    <a:bodyPr/>
                    <a:lstStyle/>
                    <a:p>
                      <a:endParaRPr lang="zh-HK"/>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extLst>
                  <a:ext uri="{0D108BD9-81ED-4DB2-BD59-A6C34878D82A}">
                    <a16:rowId xmlns:a16="http://schemas.microsoft.com/office/drawing/2014/main" val="10006"/>
                  </a:ext>
                </a:extLst>
              </a:tr>
              <a:tr h="300990">
                <a:tc>
                  <a:txBody>
                    <a:bodyPr/>
                    <a:lstStyle/>
                    <a:p>
                      <a:pPr indent="0" algn="ctr">
                        <a:buNone/>
                      </a:pPr>
                      <a:r>
                        <a:rPr lang="en-US" sz="1400" b="0">
                          <a:solidFill>
                            <a:srgbClr val="000000"/>
                          </a:solidFill>
                          <a:latin typeface="STFangsong" panose="02010600040101010101" charset="-122"/>
                        </a:rPr>
                        <a:t>16:00-17:00</a:t>
                      </a:r>
                      <a:endParaRPr lang="en-US" altLang="en-US" sz="1400" b="0">
                        <a:solidFill>
                          <a:srgbClr val="000000"/>
                        </a:solidFill>
                        <a:latin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400" b="0">
                          <a:solidFill>
                            <a:srgbClr val="000000"/>
                          </a:solidFill>
                          <a:latin typeface="Arial" panose="020B0604020202020204" pitchFamily="34" charset="0"/>
                          <a:ea typeface="STFangsong" panose="02010600040101010101" charset="-122"/>
                        </a:rPr>
                        <a:t>Take a car ride to Enping Quanlin Golden Town and stay at Enping Quanlin Hotel</a:t>
                      </a:r>
                    </a:p>
                    <a:p>
                      <a:pPr indent="0" algn="ctr">
                        <a:buNone/>
                      </a:pPr>
                      <a:r>
                        <a:rPr lang="zh-CN" altLang="en-US" sz="1400" b="0">
                          <a:solidFill>
                            <a:srgbClr val="000000"/>
                          </a:solidFill>
                          <a:latin typeface="Arial" panose="020B0604020202020204" pitchFamily="34" charset="0"/>
                          <a:ea typeface="STFangsong" panose="02010600040101010101" charset="-122"/>
                        </a:rPr>
                        <a:t>Self-driving guests can proceed to the destination on their own.</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en-US" altLang="zh-HK" sz="1400" b="0">
                          <a:solidFill>
                            <a:srgbClr val="000000"/>
                          </a:solidFill>
                          <a:latin typeface="Arial" panose="020B0604020202020204" pitchFamily="34" charset="0"/>
                          <a:ea typeface="STFangsong" panose="02010600040101010101" charset="-122"/>
                        </a:rPr>
                        <a:t>Enping Quanlin Hotel</a:t>
                      </a:r>
                      <a:endParaRPr lang="zh-CN" altLang="en-US" sz="1400" b="0">
                        <a:solidFill>
                          <a:srgbClr val="000000"/>
                        </a:solidFill>
                        <a:latin typeface="Arial" panose="020B0604020202020204" pitchFamily="34" charset="0"/>
                        <a:ea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7"/>
                  </a:ext>
                </a:extLst>
              </a:tr>
              <a:tr h="263525">
                <a:tc>
                  <a:txBody>
                    <a:bodyPr/>
                    <a:lstStyle/>
                    <a:p>
                      <a:pPr indent="0" algn="ctr">
                        <a:buNone/>
                      </a:pPr>
                      <a:r>
                        <a:rPr lang="en-US" sz="1400" b="0">
                          <a:solidFill>
                            <a:srgbClr val="000000"/>
                          </a:solidFill>
                          <a:latin typeface="STFangsong" panose="02010600040101010101" charset="-122"/>
                        </a:rPr>
                        <a:t>18:00-21:00</a:t>
                      </a:r>
                      <a:endParaRPr lang="en-US" altLang="en-US" sz="1400" b="0">
                        <a:solidFill>
                          <a:srgbClr val="000000"/>
                        </a:solidFill>
                        <a:latin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400" b="0">
                          <a:solidFill>
                            <a:srgbClr val="000000"/>
                          </a:solidFill>
                          <a:latin typeface="Arial" panose="020B0604020202020204" pitchFamily="34" charset="0"/>
                          <a:ea typeface="STFangsong" panose="02010600040101010101" charset="-122"/>
                        </a:rPr>
                        <a:t>"Enping specialty cuisine + self-service barbecue music dinner."</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400" b="0">
                          <a:solidFill>
                            <a:srgbClr val="000000"/>
                          </a:solidFill>
                          <a:latin typeface="Arial" panose="020B0604020202020204" pitchFamily="34" charset="0"/>
                          <a:ea typeface="STFangsong" panose="02010600040101010101" charset="-122"/>
                        </a:rPr>
                        <a:t>Outdoor restaurant at Enping Quanlin Hotel.</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8"/>
                  </a:ext>
                </a:extLst>
              </a:tr>
              <a:tr h="300355">
                <a:tc>
                  <a:txBody>
                    <a:bodyPr/>
                    <a:lstStyle/>
                    <a:p>
                      <a:pPr indent="0" algn="ctr">
                        <a:buNone/>
                      </a:pPr>
                      <a:r>
                        <a:rPr lang="en-US" sz="1400" b="0">
                          <a:solidFill>
                            <a:srgbClr val="000000"/>
                          </a:solidFill>
                          <a:latin typeface="STFangsong" panose="02010600040101010101" charset="-122"/>
                        </a:rPr>
                        <a:t>21:00-24:00</a:t>
                      </a:r>
                      <a:endParaRPr lang="en-US" altLang="en-US" sz="1400" b="0">
                        <a:solidFill>
                          <a:srgbClr val="000000"/>
                        </a:solidFill>
                        <a:latin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en-US" altLang="zh-HK" sz="1400" b="0">
                          <a:solidFill>
                            <a:srgbClr val="000000"/>
                          </a:solidFill>
                          <a:latin typeface="Arial" panose="020B0604020202020204" pitchFamily="34" charset="0"/>
                          <a:ea typeface="STFangsong" panose="02010600040101010101" charset="-122"/>
                        </a:rPr>
                        <a:t>F</a:t>
                      </a:r>
                      <a:r>
                        <a:rPr lang="zh-CN" altLang="en-US" sz="1400" b="0">
                          <a:solidFill>
                            <a:srgbClr val="000000"/>
                          </a:solidFill>
                          <a:latin typeface="Arial" panose="020B0604020202020204" pitchFamily="34" charset="0"/>
                          <a:ea typeface="STFangsong" panose="02010600040101010101" charset="-122"/>
                        </a:rPr>
                        <a:t>ree activities</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400" b="0">
                        <a:solidFill>
                          <a:srgbClr val="000000"/>
                        </a:solidFill>
                        <a:latin typeface="Arial" panose="020B0604020202020204" pitchFamily="34" charset="0"/>
                        <a:ea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9"/>
                  </a:ext>
                </a:extLst>
              </a:tr>
              <a:tr h="300355">
                <a:tc>
                  <a:txBody>
                    <a:bodyPr/>
                    <a:lstStyle/>
                    <a:p>
                      <a:pPr indent="0" algn="ctr">
                        <a:buNone/>
                      </a:pPr>
                      <a:r>
                        <a:rPr lang="en-US" sz="1400">
                          <a:solidFill>
                            <a:srgbClr val="000000"/>
                          </a:solidFill>
                          <a:latin typeface="STFangsong" panose="02010600040101010101" charset="-122"/>
                          <a:sym typeface="+mn-ea"/>
                        </a:rPr>
                        <a:t>18:00-20:00</a:t>
                      </a:r>
                      <a:endParaRPr lang="en-US" altLang="en-US" sz="1400" b="0">
                        <a:solidFill>
                          <a:srgbClr val="000000"/>
                        </a:solidFill>
                        <a:latin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en-US" altLang="zh-HK" sz="1400" b="0">
                          <a:solidFill>
                            <a:srgbClr val="000000"/>
                          </a:solidFill>
                          <a:latin typeface="Arial" panose="020B0604020202020204" pitchFamily="34" charset="0"/>
                          <a:ea typeface="STFangsong" panose="02010600040101010101" charset="-122"/>
                        </a:rPr>
                        <a:t>Return the journey</a:t>
                      </a:r>
                      <a:endParaRPr lang="zh-CN" altLang="en-US" sz="1400" b="0">
                        <a:solidFill>
                          <a:srgbClr val="000000"/>
                        </a:solidFill>
                        <a:latin typeface="Arial" panose="020B0604020202020204" pitchFamily="34" charset="0"/>
                        <a:ea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400" b="0" dirty="0">
                        <a:solidFill>
                          <a:srgbClr val="000000"/>
                        </a:solidFill>
                        <a:latin typeface="Arial" panose="020B0604020202020204" pitchFamily="34" charset="0"/>
                        <a:ea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10" name="圓桌 4194309"/>
          <p:cNvGraphicFramePr/>
          <p:nvPr/>
        </p:nvGraphicFramePr>
        <p:xfrm>
          <a:off x="1661160" y="1811848"/>
          <a:ext cx="8867775" cy="2514600"/>
        </p:xfrm>
        <a:graphic>
          <a:graphicData uri="http://schemas.openxmlformats.org/drawingml/2006/table">
            <a:tbl>
              <a:tblPr firstRow="1" bandRow="1">
                <a:tableStyleId>{5C22544A-7EE6-4342-B048-85BDC9FD1C3A}</a:tableStyleId>
              </a:tblPr>
              <a:tblGrid>
                <a:gridCol w="1774190">
                  <a:extLst>
                    <a:ext uri="{9D8B030D-6E8A-4147-A177-3AD203B41FA5}">
                      <a16:colId xmlns:a16="http://schemas.microsoft.com/office/drawing/2014/main" val="20000"/>
                    </a:ext>
                  </a:extLst>
                </a:gridCol>
                <a:gridCol w="4629785">
                  <a:extLst>
                    <a:ext uri="{9D8B030D-6E8A-4147-A177-3AD203B41FA5}">
                      <a16:colId xmlns:a16="http://schemas.microsoft.com/office/drawing/2014/main" val="20001"/>
                    </a:ext>
                  </a:extLst>
                </a:gridCol>
                <a:gridCol w="2463800">
                  <a:extLst>
                    <a:ext uri="{9D8B030D-6E8A-4147-A177-3AD203B41FA5}">
                      <a16:colId xmlns:a16="http://schemas.microsoft.com/office/drawing/2014/main" val="20002"/>
                    </a:ext>
                  </a:extLst>
                </a:gridCol>
              </a:tblGrid>
              <a:tr h="335915">
                <a:tc>
                  <a:txBody>
                    <a:bodyPr/>
                    <a:lstStyle/>
                    <a:p>
                      <a:pPr indent="0" algn="ctr">
                        <a:buNone/>
                      </a:pPr>
                      <a:r>
                        <a:rPr lang="en-US" altLang="zh-HK" sz="1400" b="1">
                          <a:solidFill>
                            <a:srgbClr val="000000"/>
                          </a:solidFill>
                          <a:latin typeface="Arial" panose="020B0604020202020204" pitchFamily="34" charset="0"/>
                          <a:ea typeface="STFangsong" panose="02010600040101010101" charset="-122"/>
                        </a:rPr>
                        <a:t>TIME</a:t>
                      </a:r>
                      <a:endParaRPr lang="zh-CN" altLang="en-US" sz="1400" b="1">
                        <a:solidFill>
                          <a:srgbClr val="000000"/>
                        </a:solidFill>
                        <a:latin typeface="Arial" panose="020B0604020202020204" pitchFamily="34" charset="0"/>
                        <a:ea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en-US" altLang="zh-HK" sz="1400" b="1">
                          <a:solidFill>
                            <a:srgbClr val="000000"/>
                          </a:solidFill>
                          <a:latin typeface="Arial" panose="020B0604020202020204" pitchFamily="34" charset="0"/>
                          <a:ea typeface="STFangsong" panose="02010600040101010101" charset="-122"/>
                        </a:rPr>
                        <a:t>ACTIVITY</a:t>
                      </a:r>
                      <a:endParaRPr lang="zh-CN" altLang="en-US" sz="1400" b="1">
                        <a:solidFill>
                          <a:srgbClr val="000000"/>
                        </a:solidFill>
                        <a:latin typeface="Arial" panose="020B0604020202020204" pitchFamily="34" charset="0"/>
                        <a:ea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en-US" altLang="zh-HK" sz="1400" b="1">
                          <a:solidFill>
                            <a:srgbClr val="000000"/>
                          </a:solidFill>
                          <a:latin typeface="Arial" panose="020B0604020202020204" pitchFamily="34" charset="0"/>
                          <a:ea typeface="STFangsong" panose="02010600040101010101" charset="-122"/>
                        </a:rPr>
                        <a:t>PLACE</a:t>
                      </a:r>
                      <a:endParaRPr lang="zh-CN" altLang="en-US" sz="1400" b="1">
                        <a:solidFill>
                          <a:srgbClr val="000000"/>
                        </a:solidFill>
                        <a:latin typeface="Arial" panose="020B0604020202020204" pitchFamily="34" charset="0"/>
                        <a:ea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0"/>
                  </a:ext>
                </a:extLst>
              </a:tr>
              <a:tr h="306705">
                <a:tc gridSpan="3">
                  <a:txBody>
                    <a:bodyPr/>
                    <a:lstStyle/>
                    <a:p>
                      <a:pPr indent="0" algn="ctr">
                        <a:buNone/>
                      </a:pPr>
                      <a:r>
                        <a:rPr lang="en-US" altLang="zh-HK" sz="1400" b="1">
                          <a:solidFill>
                            <a:srgbClr val="FF0000"/>
                          </a:solidFill>
                          <a:latin typeface="Arial" panose="020B0604020202020204" pitchFamily="34" charset="0"/>
                          <a:ea typeface="STFangsong" panose="02010600040101010101" charset="-122"/>
                          <a:sym typeface="SimSun" panose="02010600030101010101" pitchFamily="2" charset="-122"/>
                        </a:rPr>
                        <a:t>Second Day</a:t>
                      </a:r>
                      <a:endParaRPr lang="zh-CN" altLang="en-US" sz="1400" b="1">
                        <a:solidFill>
                          <a:srgbClr val="FF0000"/>
                        </a:solidFill>
                        <a:latin typeface="Arial" panose="020B0604020202020204" pitchFamily="34" charset="0"/>
                        <a:ea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hMerge="1">
                  <a:txBody>
                    <a:bodyPr/>
                    <a:lstStyle/>
                    <a:p>
                      <a:endParaRPr lang="zh-HK"/>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hMerge="1">
                  <a:txBody>
                    <a:bodyPr/>
                    <a:lstStyle/>
                    <a:p>
                      <a:endParaRPr lang="zh-HK"/>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1"/>
                  </a:ext>
                </a:extLst>
              </a:tr>
              <a:tr h="280670">
                <a:tc>
                  <a:txBody>
                    <a:bodyPr/>
                    <a:lstStyle/>
                    <a:p>
                      <a:pPr indent="0" algn="ctr">
                        <a:buNone/>
                      </a:pPr>
                      <a:r>
                        <a:rPr lang="en-US" sz="1400" b="0">
                          <a:solidFill>
                            <a:srgbClr val="000000"/>
                          </a:solidFill>
                          <a:latin typeface="STFangsong" panose="02010600040101010101" charset="-122"/>
                        </a:rPr>
                        <a:t>08:30-09:30</a:t>
                      </a:r>
                      <a:endParaRPr lang="en-US" altLang="en-US" sz="1400" b="0">
                        <a:solidFill>
                          <a:srgbClr val="000000"/>
                        </a:solidFill>
                        <a:latin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400" b="0">
                          <a:solidFill>
                            <a:srgbClr val="000000"/>
                          </a:solidFill>
                          <a:latin typeface="Arial" panose="020B0604020202020204" pitchFamily="34" charset="0"/>
                          <a:ea typeface="STFangsong" panose="02010600040101010101" charset="-122"/>
                        </a:rPr>
                        <a:t>hotel buffet breakfast</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sz="1400" b="0">
                          <a:solidFill>
                            <a:srgbClr val="000000"/>
                          </a:solidFill>
                          <a:latin typeface="Arial" panose="020B0604020202020204" pitchFamily="34" charset="0"/>
                          <a:ea typeface="STFangsong" panose="02010600040101010101" charset="-122"/>
                        </a:rPr>
                        <a:t>restaurant at Enping Quanlin Hotel.</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2"/>
                  </a:ext>
                </a:extLst>
              </a:tr>
              <a:tr h="300355">
                <a:tc>
                  <a:txBody>
                    <a:bodyPr/>
                    <a:lstStyle/>
                    <a:p>
                      <a:pPr indent="0" algn="ctr">
                        <a:buNone/>
                      </a:pPr>
                      <a:r>
                        <a:rPr lang="en-US" sz="1400" b="0">
                          <a:solidFill>
                            <a:srgbClr val="000000"/>
                          </a:solidFill>
                          <a:latin typeface="STFangsong" panose="02010600040101010101" charset="-122"/>
                        </a:rPr>
                        <a:t>10:00-11:30</a:t>
                      </a:r>
                      <a:endParaRPr lang="en-US" altLang="en-US" sz="1400" b="0">
                        <a:solidFill>
                          <a:srgbClr val="000000"/>
                        </a:solidFill>
                        <a:latin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400" b="0">
                          <a:solidFill>
                            <a:srgbClr val="000000"/>
                          </a:solidFill>
                          <a:latin typeface="Arial" panose="020B0604020202020204" pitchFamily="34" charset="0"/>
                          <a:ea typeface="STFangsong" panose="02010600040101010101" charset="-122"/>
                        </a:rPr>
                        <a:t>professional racing knowledge seminar</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400" b="0">
                          <a:solidFill>
                            <a:srgbClr val="000000"/>
                          </a:solidFill>
                          <a:latin typeface="Arial" panose="020B0604020202020204" pitchFamily="34" charset="0"/>
                          <a:ea typeface="STFangsong" panose="02010600040101010101" charset="-122"/>
                        </a:rPr>
                        <a:t>Guangdong Hippo Racecourse</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3"/>
                  </a:ext>
                </a:extLst>
              </a:tr>
              <a:tr h="353695">
                <a:tc>
                  <a:txBody>
                    <a:bodyPr/>
                    <a:lstStyle/>
                    <a:p>
                      <a:pPr indent="0" algn="ctr">
                        <a:buNone/>
                      </a:pPr>
                      <a:r>
                        <a:rPr lang="en-US" sz="1400" b="0">
                          <a:solidFill>
                            <a:srgbClr val="000000"/>
                          </a:solidFill>
                          <a:latin typeface="STFangsong" panose="02010600040101010101" charset="-122"/>
                        </a:rPr>
                        <a:t>11:30-17:30</a:t>
                      </a:r>
                      <a:endParaRPr lang="en-US" altLang="en-US" sz="1400" b="0">
                        <a:solidFill>
                          <a:srgbClr val="000000"/>
                        </a:solidFill>
                        <a:latin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400" b="0">
                          <a:solidFill>
                            <a:srgbClr val="000000"/>
                          </a:solidFill>
                          <a:latin typeface="Arial" panose="020B0604020202020204" pitchFamily="34" charset="0"/>
                          <a:ea typeface="STFangsong" panose="02010600040101010101" charset="-122"/>
                        </a:rPr>
                        <a:t>Enjoy karting, motorcycles, and all-terrain vehicles (UTV or ATV)".</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400" b="0">
                          <a:solidFill>
                            <a:srgbClr val="000000"/>
                          </a:solidFill>
                          <a:latin typeface="Arial" panose="020B0604020202020204" pitchFamily="34" charset="0"/>
                          <a:ea typeface="STFangsong" panose="02010600040101010101" charset="-122"/>
                        </a:rPr>
                        <a:t>Guangdong Hippo Racecourse</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4"/>
                  </a:ext>
                </a:extLst>
              </a:tr>
              <a:tr h="300355">
                <a:tc>
                  <a:txBody>
                    <a:bodyPr/>
                    <a:lstStyle/>
                    <a:p>
                      <a:pPr indent="0" algn="ctr">
                        <a:buNone/>
                      </a:pPr>
                      <a:r>
                        <a:rPr lang="en-US" sz="1400">
                          <a:solidFill>
                            <a:srgbClr val="000000"/>
                          </a:solidFill>
                          <a:latin typeface="STFangsong" panose="02010600040101010101" charset="-122"/>
                          <a:sym typeface="+mn-ea"/>
                        </a:rPr>
                        <a:t>18:00-20:00</a:t>
                      </a:r>
                      <a:endParaRPr lang="en-US" altLang="en-US" sz="1400" b="0">
                        <a:solidFill>
                          <a:srgbClr val="000000"/>
                        </a:solidFill>
                        <a:latin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en-US" altLang="zh-HK" sz="1400" b="0">
                          <a:solidFill>
                            <a:srgbClr val="000000"/>
                          </a:solidFill>
                          <a:latin typeface="Arial" panose="020B0604020202020204" pitchFamily="34" charset="0"/>
                          <a:ea typeface="STFangsong" panose="02010600040101010101" charset="-122"/>
                        </a:rPr>
                        <a:t>Return the journey</a:t>
                      </a:r>
                      <a:endParaRPr lang="zh-CN" altLang="en-US" sz="1400" b="0">
                        <a:solidFill>
                          <a:srgbClr val="000000"/>
                        </a:solidFill>
                        <a:latin typeface="Arial" panose="020B0604020202020204" pitchFamily="34" charset="0"/>
                        <a:ea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zh-CN" altLang="en-US" sz="1400" b="0">
                        <a:solidFill>
                          <a:srgbClr val="000000"/>
                        </a:solidFill>
                        <a:latin typeface="Arial" panose="020B0604020202020204" pitchFamily="34" charset="0"/>
                        <a:ea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5"/>
                  </a:ext>
                </a:extLst>
              </a:tr>
              <a:tr h="300990">
                <a:tc>
                  <a:txBody>
                    <a:bodyPr/>
                    <a:lstStyle/>
                    <a:p>
                      <a:pPr indent="0" algn="ctr">
                        <a:buNone/>
                      </a:pPr>
                      <a:endParaRPr lang="en-US" altLang="en-US" sz="1400" b="0">
                        <a:solidFill>
                          <a:srgbClr val="000000"/>
                        </a:solidFill>
                        <a:latin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r>
                        <a:rPr lang="zh-CN" altLang="en-US" sz="1400" b="0">
                          <a:solidFill>
                            <a:srgbClr val="000000"/>
                          </a:solidFill>
                          <a:latin typeface="Arial" panose="020B0604020202020204" pitchFamily="34" charset="0"/>
                          <a:ea typeface="STFangsong" panose="02010600040101010101" charset="-122"/>
                        </a:rPr>
                        <a:t>End of a pleasant journey!</a:t>
                      </a: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indent="0" algn="ctr">
                        <a:buNone/>
                      </a:pPr>
                      <a:endParaRPr lang="en-US" altLang="en-US" sz="1400" b="0">
                        <a:solidFill>
                          <a:srgbClr val="000000"/>
                        </a:solidFill>
                        <a:latin typeface="STFangsong" panose="0201060004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3" name="矩形 2"/>
          <p:cNvSpPr/>
          <p:nvPr>
            <p:custDataLst>
              <p:tags r:id="rId2"/>
            </p:custDataLst>
          </p:nvPr>
        </p:nvSpPr>
        <p:spPr>
          <a:xfrm>
            <a:off x="266700" y="1270"/>
            <a:ext cx="337185" cy="6856730"/>
          </a:xfrm>
          <a:prstGeom prst="rect">
            <a:avLst/>
          </a:prstGeom>
          <a:solidFill>
            <a:srgbClr val="BBC5D2"/>
          </a:solidFill>
          <a:ln w="12700" cap="flat" cmpd="sng" algn="ctr">
            <a:noFill/>
            <a:prstDash val="solid"/>
            <a:miter lim="800000"/>
          </a:ln>
          <a:effectLst/>
        </p:spPr>
        <p:txBody>
          <a:bodyPr rtlCol="0" anchor="ctr"/>
          <a:lstStyle/>
          <a:p>
            <a:pPr algn="ctr"/>
            <a:endParaRPr kumimoji="1" lang="zh-CN" altLang="en-US" sz="1600" b="1">
              <a:solidFill>
                <a:sysClr val="window" lastClr="FFFFFF"/>
              </a:solidFill>
              <a:latin typeface="Microsoft YaHei" panose="020B0503020204020204" charset="-122"/>
            </a:endParaRPr>
          </a:p>
        </p:txBody>
      </p:sp>
      <p:sp>
        <p:nvSpPr>
          <p:cNvPr id="1048694" name="矩形 3"/>
          <p:cNvSpPr/>
          <p:nvPr>
            <p:custDataLst>
              <p:tags r:id="rId3"/>
            </p:custDataLst>
          </p:nvPr>
        </p:nvSpPr>
        <p:spPr>
          <a:xfrm>
            <a:off x="0" y="1171"/>
            <a:ext cx="266658" cy="6856928"/>
          </a:xfrm>
          <a:prstGeom prst="rect">
            <a:avLst/>
          </a:prstGeom>
          <a:pattFill prst="dkDnDiag">
            <a:fgClr>
              <a:srgbClr val="BBC5D2">
                <a:lumMod val="40000"/>
                <a:lumOff val="60000"/>
              </a:srgbClr>
            </a:fgClr>
            <a:bgClr>
              <a:srgbClr val="BBC5D2"/>
            </a:bgClr>
          </a:pattFill>
          <a:ln w="12700" cap="flat" cmpd="sng" algn="ctr">
            <a:noFill/>
            <a:prstDash val="solid"/>
            <a:miter lim="800000"/>
          </a:ln>
          <a:effectLst/>
        </p:spPr>
        <p:txBody>
          <a:bodyPr rtlCol="0" anchor="ctr"/>
          <a:lstStyle/>
          <a:p>
            <a:pPr algn="ctr"/>
            <a:endParaRPr kumimoji="1" lang="zh-CN" altLang="en-US" sz="1600" b="1">
              <a:solidFill>
                <a:sysClr val="window" lastClr="FFFFFF"/>
              </a:solidFill>
              <a:latin typeface="Microsoft YaHei" panose="020B0503020204020204" charset="-122"/>
            </a:endParaRPr>
          </a:p>
        </p:txBody>
      </p:sp>
      <p:sp>
        <p:nvSpPr>
          <p:cNvPr id="1048695" name="文本框 8"/>
          <p:cNvSpPr txBox="1"/>
          <p:nvPr>
            <p:custDataLst>
              <p:tags r:id="rId4"/>
            </p:custDataLst>
          </p:nvPr>
        </p:nvSpPr>
        <p:spPr>
          <a:xfrm>
            <a:off x="1198135" y="198459"/>
            <a:ext cx="9365978" cy="629822"/>
          </a:xfrm>
          <a:prstGeom prst="rect">
            <a:avLst/>
          </a:prstGeom>
          <a:noFill/>
        </p:spPr>
        <p:txBody>
          <a:bodyPr wrap="square" lIns="91425" tIns="45712" rIns="91425" bIns="45712" rtlCol="0">
            <a:normAutofit fontScale="63889" lnSpcReduction="20000"/>
          </a:bodyPr>
          <a:lstStyle/>
          <a:p>
            <a:r>
              <a:rPr lang="zh-CN" altLang="en-US" sz="3600" b="1" spc="300" dirty="0">
                <a:solidFill>
                  <a:sysClr val="windowText" lastClr="000000">
                    <a:lumMod val="85000"/>
                    <a:lumOff val="15000"/>
                  </a:sysClr>
                </a:solidFill>
                <a:latin typeface="Arial" panose="020B0604020202020204" pitchFamily="34" charset="0"/>
                <a:ea typeface="Microsoft YaHei" panose="020B0503020204020204" charset="-122"/>
              </a:rPr>
              <a:t>Introduction of the Northbound Overseas Chinese Hometown Tour' Itinerary</a:t>
            </a:r>
          </a:p>
        </p:txBody>
      </p:sp>
      <p:grpSp>
        <p:nvGrpSpPr>
          <p:cNvPr id="63" name="组合 10"/>
          <p:cNvGrpSpPr>
            <a:grpSpLocks noChangeAspect="1"/>
          </p:cNvGrpSpPr>
          <p:nvPr>
            <p:custDataLst>
              <p:tags r:id="rId5"/>
            </p:custDataLst>
          </p:nvPr>
        </p:nvGrpSpPr>
        <p:grpSpPr>
          <a:xfrm rot="10800000">
            <a:off x="10772116" y="712836"/>
            <a:ext cx="655863" cy="572307"/>
            <a:chOff x="1168400" y="1347856"/>
            <a:chExt cx="723913" cy="631688"/>
          </a:xfrm>
          <a:solidFill>
            <a:srgbClr val="BBC5D2">
              <a:lumMod val="60000"/>
              <a:lumOff val="40000"/>
            </a:srgbClr>
          </a:solidFill>
        </p:grpSpPr>
        <p:sp>
          <p:nvSpPr>
            <p:cNvPr id="1048696" name="任意多边形: 形状 11"/>
            <p:cNvSpPr>
              <a:spLocks noChangeAspect="1"/>
            </p:cNvSpPr>
            <p:nvPr>
              <p:custDataLst>
                <p:tags r:id="rId6"/>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rgbClr val="BBC5D2"/>
            </a:solidFill>
            <a:ln w="31750" cap="rnd" cmpd="sng" algn="ctr">
              <a:noFill/>
              <a:prstDash val="solid"/>
              <a:round/>
            </a:ln>
            <a:effectLst/>
          </p:spPr>
          <p:txBody>
            <a:bodyPr wrap="square" rtlCol="0" anchor="ctr">
              <a:noAutofit/>
            </a:bodyPr>
            <a:lstStyle/>
            <a:p>
              <a:pPr algn="ctr"/>
              <a:endParaRPr lang="zh-CN" altLang="en-US"/>
            </a:p>
          </p:txBody>
        </p:sp>
        <p:sp>
          <p:nvSpPr>
            <p:cNvPr id="1048697" name="任意多边形: 形状 13"/>
            <p:cNvSpPr>
              <a:spLocks noChangeAspect="1"/>
            </p:cNvSpPr>
            <p:nvPr>
              <p:custDataLst>
                <p:tags r:id="rId7"/>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rgbClr val="BBC5D2"/>
            </a:solidFill>
            <a:ln w="31750" cap="rnd" cmpd="sng" algn="ctr">
              <a:noFill/>
              <a:prstDash val="solid"/>
              <a:round/>
            </a:ln>
            <a:effectLst/>
          </p:spPr>
          <p:txBody>
            <a:bodyPr wrap="square" rtlCol="0" anchor="ctr">
              <a:noAutofit/>
            </a:bodyPr>
            <a:lstStyle/>
            <a:p>
              <a:pPr algn="ctr"/>
              <a:endParaRPr lang="zh-CN" altLang="en-US" dirty="0"/>
            </a:p>
          </p:txBody>
        </p:sp>
      </p:grpSp>
      <p:sp>
        <p:nvSpPr>
          <p:cNvPr id="1048698" name="文本框 6"/>
          <p:cNvSpPr txBox="1"/>
          <p:nvPr/>
        </p:nvSpPr>
        <p:spPr>
          <a:xfrm>
            <a:off x="767599" y="712836"/>
            <a:ext cx="7567930" cy="1815882"/>
          </a:xfrm>
          <a:prstGeom prst="rect">
            <a:avLst/>
          </a:prstGeom>
          <a:noFill/>
        </p:spPr>
        <p:txBody>
          <a:bodyPr wrap="square" rtlCol="0">
            <a:spAutoFit/>
          </a:bodyPr>
          <a:lstStyle/>
          <a:p>
            <a:r>
              <a:rPr lang="en-US" altLang="zh-HK" sz="2800" dirty="0">
                <a:latin typeface="STLiti" panose="02010800040101010101" charset="-122"/>
                <a:ea typeface="STLiti" panose="02010800040101010101" charset="-122"/>
              </a:rPr>
              <a:t>The First Date</a:t>
            </a:r>
            <a:endParaRPr lang="zh-CN" altLang="en-US" sz="2800" dirty="0">
              <a:latin typeface="STLiti" panose="02010800040101010101" charset="-122"/>
              <a:ea typeface="STLiti" panose="02010800040101010101" charset="-122"/>
            </a:endParaRPr>
          </a:p>
          <a:p>
            <a:r>
              <a:rPr lang="zh-CN" altLang="en-US" sz="1600" dirty="0">
                <a:latin typeface="Heiti TC Light" panose="02000000000000000000" charset="-122"/>
                <a:ea typeface="Heiti TC Light" panose="02000000000000000000" charset="-122"/>
                <a:cs typeface="Heiti TC Light" panose="02000000000000000000" charset="-122"/>
              </a:rPr>
              <a:t>at 9:30</a:t>
            </a:r>
            <a:r>
              <a:rPr lang="en-US" altLang="zh-CN" sz="1600" dirty="0">
                <a:latin typeface="Heiti TC Light" panose="02000000000000000000" charset="-122"/>
                <a:ea typeface="Heiti TC Light" panose="02000000000000000000" charset="-122"/>
                <a:cs typeface="Heiti TC Light" panose="02000000000000000000" charset="-122"/>
              </a:rPr>
              <a:t>am</a:t>
            </a:r>
            <a:r>
              <a:rPr lang="zh-CN" altLang="en-US" sz="1600" dirty="0">
                <a:latin typeface="Heiti TC Light" panose="02000000000000000000" charset="-122"/>
                <a:ea typeface="Heiti TC Light" panose="02000000000000000000" charset="-122"/>
                <a:cs typeface="Heiti TC Light" panose="02000000000000000000" charset="-122"/>
              </a:rPr>
              <a:t>, gather at the parking lot of Hong Kong-Zhuhai-Macao Bridge Port and take an air-conditioned coach to the famous overseas Chinese hometown, Kaiping. Enjoy a special lunch at the Qiaojia Village Farmhouse in Tangkou Town, savoring the renowned local delicacies of Magang </a:t>
            </a:r>
            <a:r>
              <a:rPr lang="zh-CN" altLang="en-US" dirty="0">
                <a:latin typeface="Heiti TC Light" panose="02000000000000000000" charset="-122"/>
                <a:ea typeface="Heiti TC Light" panose="02000000000000000000" charset="-122"/>
                <a:cs typeface="Heiti TC Light" panose="02000000000000000000" charset="-122"/>
              </a:rPr>
              <a:t>Goose and handmade rice noodles.</a:t>
            </a:r>
          </a:p>
        </p:txBody>
      </p:sp>
      <p:pic>
        <p:nvPicPr>
          <p:cNvPr id="2097177" name="图片 9"/>
          <p:cNvPicPr>
            <a:picLocks noChangeAspect="1"/>
          </p:cNvPicPr>
          <p:nvPr/>
        </p:nvPicPr>
        <p:blipFill>
          <a:blip r:embed="rId9"/>
          <a:stretch>
            <a:fillRect/>
          </a:stretch>
        </p:blipFill>
        <p:spPr>
          <a:xfrm>
            <a:off x="910590" y="2566035"/>
            <a:ext cx="2404745" cy="1804670"/>
          </a:xfrm>
          <a:prstGeom prst="rect">
            <a:avLst/>
          </a:prstGeom>
          <a:effectLst>
            <a:innerShdw blurRad="114300">
              <a:prstClr val="black"/>
            </a:innerShdw>
            <a:softEdge rad="127000"/>
          </a:effectLst>
        </p:spPr>
      </p:pic>
      <p:sp>
        <p:nvSpPr>
          <p:cNvPr id="1048699" name="文本框 15"/>
          <p:cNvSpPr txBox="1"/>
          <p:nvPr/>
        </p:nvSpPr>
        <p:spPr>
          <a:xfrm>
            <a:off x="8712199" y="1050925"/>
            <a:ext cx="2640966" cy="447040"/>
          </a:xfrm>
          <a:prstGeom prst="rect">
            <a:avLst/>
          </a:prstGeom>
          <a:noFill/>
        </p:spPr>
        <p:txBody>
          <a:bodyPr wrap="square" rtlCol="0">
            <a:spAutoFit/>
          </a:bodyPr>
          <a:lstStyle/>
          <a:p>
            <a:pPr algn="r"/>
            <a:r>
              <a:rPr lang="zh-CN" altLang="en-US" sz="2400">
                <a:latin typeface="STLiti" panose="02010800040101010101" charset="-122"/>
                <a:ea typeface="STLiti" panose="02010800040101010101" charset="-122"/>
              </a:rPr>
              <a:t>specialty lunch</a:t>
            </a:r>
          </a:p>
        </p:txBody>
      </p:sp>
      <p:pic>
        <p:nvPicPr>
          <p:cNvPr id="2097178" name="图片 1" descr="/private/var/folders/3_/tcns512s69b58bs18h0g7jch0000gn/T/com.kingsoft.wpsoffice.mac/picturecompress_20230802144057/output_1.jpgoutput_1"/>
          <p:cNvPicPr>
            <a:picLocks noChangeAspect="1"/>
          </p:cNvPicPr>
          <p:nvPr/>
        </p:nvPicPr>
        <p:blipFill>
          <a:blip r:embed="rId10"/>
          <a:stretch>
            <a:fillRect/>
          </a:stretch>
        </p:blipFill>
        <p:spPr>
          <a:xfrm>
            <a:off x="8782685" y="1629410"/>
            <a:ext cx="3092450" cy="2319655"/>
          </a:xfrm>
          <a:prstGeom prst="rect">
            <a:avLst/>
          </a:prstGeom>
          <a:effectLst>
            <a:innerShdw blurRad="114300">
              <a:prstClr val="black"/>
            </a:innerShdw>
            <a:softEdge rad="317500"/>
          </a:effectLst>
        </p:spPr>
      </p:pic>
      <p:pic>
        <p:nvPicPr>
          <p:cNvPr id="2097179" name="图片 16"/>
          <p:cNvPicPr>
            <a:picLocks noChangeAspect="1"/>
          </p:cNvPicPr>
          <p:nvPr/>
        </p:nvPicPr>
        <p:blipFill>
          <a:blip r:embed="rId11"/>
          <a:stretch>
            <a:fillRect/>
          </a:stretch>
        </p:blipFill>
        <p:spPr>
          <a:xfrm>
            <a:off x="694690" y="4370705"/>
            <a:ext cx="4261485" cy="2402840"/>
          </a:xfrm>
          <a:prstGeom prst="rect">
            <a:avLst/>
          </a:prstGeom>
          <a:effectLst>
            <a:softEdge rad="317500"/>
          </a:effectLst>
        </p:spPr>
      </p:pic>
      <p:pic>
        <p:nvPicPr>
          <p:cNvPr id="2097180" name="图片 14"/>
          <p:cNvPicPr>
            <a:picLocks noChangeAspect="1"/>
          </p:cNvPicPr>
          <p:nvPr/>
        </p:nvPicPr>
        <p:blipFill>
          <a:blip r:embed="rId12"/>
          <a:stretch>
            <a:fillRect/>
          </a:stretch>
        </p:blipFill>
        <p:spPr>
          <a:xfrm>
            <a:off x="3719195" y="1917700"/>
            <a:ext cx="5399405" cy="3037205"/>
          </a:xfrm>
          <a:prstGeom prst="rect">
            <a:avLst/>
          </a:prstGeom>
          <a:effectLst>
            <a:softEdge rad="317500"/>
          </a:effectLst>
        </p:spPr>
      </p:pic>
      <p:pic>
        <p:nvPicPr>
          <p:cNvPr id="2097181" name="图片 17"/>
          <p:cNvPicPr>
            <a:picLocks noChangeAspect="1"/>
          </p:cNvPicPr>
          <p:nvPr/>
        </p:nvPicPr>
        <p:blipFill>
          <a:blip r:embed="rId13"/>
          <a:stretch>
            <a:fillRect/>
          </a:stretch>
        </p:blipFill>
        <p:spPr>
          <a:xfrm>
            <a:off x="8831580" y="4149725"/>
            <a:ext cx="3295650" cy="2472690"/>
          </a:xfrm>
          <a:prstGeom prst="rect">
            <a:avLst/>
          </a:prstGeom>
          <a:effectLst>
            <a:softEdge rad="317500"/>
          </a:effectLst>
        </p:spPr>
      </p:pic>
      <p:pic>
        <p:nvPicPr>
          <p:cNvPr id="2097182" name="图片 4" descr="/private/var/folders/3_/tcns512s69b58bs18h0g7jch0000gn/T/com.kingsoft.wpsoffice.mac/picturecompress_20230802165814/output_1.jpgoutput_1"/>
          <p:cNvPicPr>
            <a:picLocks noChangeAspect="1"/>
          </p:cNvPicPr>
          <p:nvPr/>
        </p:nvPicPr>
        <p:blipFill>
          <a:blip r:embed="rId14"/>
          <a:stretch>
            <a:fillRect/>
          </a:stretch>
        </p:blipFill>
        <p:spPr>
          <a:xfrm>
            <a:off x="5158740" y="4954905"/>
            <a:ext cx="3209290" cy="1802130"/>
          </a:xfrm>
          <a:prstGeom prst="rect">
            <a:avLst/>
          </a:prstGeom>
          <a:effectLst>
            <a:softEdge rad="317500"/>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9" name="矩形 2"/>
          <p:cNvSpPr/>
          <p:nvPr>
            <p:custDataLst>
              <p:tags r:id="rId2"/>
            </p:custDataLst>
          </p:nvPr>
        </p:nvSpPr>
        <p:spPr>
          <a:xfrm>
            <a:off x="266700" y="1270"/>
            <a:ext cx="337185" cy="6856730"/>
          </a:xfrm>
          <a:prstGeom prst="rect">
            <a:avLst/>
          </a:prstGeom>
          <a:solidFill>
            <a:srgbClr val="BBC5D2"/>
          </a:solidFill>
          <a:ln w="12700" cap="flat" cmpd="sng" algn="ctr">
            <a:noFill/>
            <a:prstDash val="solid"/>
            <a:miter lim="800000"/>
          </a:ln>
          <a:effectLst/>
        </p:spPr>
        <p:txBody>
          <a:bodyPr rtlCol="0" anchor="ctr"/>
          <a:lstStyle/>
          <a:p>
            <a:pPr algn="ctr"/>
            <a:endParaRPr kumimoji="1" lang="zh-CN" altLang="en-US" sz="1600" b="1">
              <a:solidFill>
                <a:sysClr val="window" lastClr="FFFFFF"/>
              </a:solidFill>
              <a:latin typeface="Microsoft YaHei" panose="020B0503020204020204" charset="-122"/>
            </a:endParaRPr>
          </a:p>
        </p:txBody>
      </p:sp>
      <p:sp>
        <p:nvSpPr>
          <p:cNvPr id="1048730" name="矩形 3"/>
          <p:cNvSpPr/>
          <p:nvPr>
            <p:custDataLst>
              <p:tags r:id="rId3"/>
            </p:custDataLst>
          </p:nvPr>
        </p:nvSpPr>
        <p:spPr>
          <a:xfrm>
            <a:off x="0" y="1171"/>
            <a:ext cx="266658" cy="6856928"/>
          </a:xfrm>
          <a:prstGeom prst="rect">
            <a:avLst/>
          </a:prstGeom>
          <a:pattFill prst="dkDnDiag">
            <a:fgClr>
              <a:srgbClr val="BBC5D2">
                <a:lumMod val="40000"/>
                <a:lumOff val="60000"/>
              </a:srgbClr>
            </a:fgClr>
            <a:bgClr>
              <a:srgbClr val="BBC5D2"/>
            </a:bgClr>
          </a:pattFill>
          <a:ln w="12700" cap="flat" cmpd="sng" algn="ctr">
            <a:noFill/>
            <a:prstDash val="solid"/>
            <a:miter lim="800000"/>
          </a:ln>
          <a:effectLst/>
        </p:spPr>
        <p:txBody>
          <a:bodyPr rtlCol="0" anchor="ctr"/>
          <a:lstStyle/>
          <a:p>
            <a:pPr algn="ctr"/>
            <a:endParaRPr kumimoji="1" lang="zh-CN" altLang="en-US" sz="1600" b="1">
              <a:solidFill>
                <a:sysClr val="window" lastClr="FFFFFF"/>
              </a:solidFill>
              <a:latin typeface="Microsoft YaHei" panose="020B0503020204020204" charset="-122"/>
            </a:endParaRPr>
          </a:p>
        </p:txBody>
      </p:sp>
      <p:sp>
        <p:nvSpPr>
          <p:cNvPr id="1048731" name="文本框 8"/>
          <p:cNvSpPr txBox="1"/>
          <p:nvPr>
            <p:custDataLst>
              <p:tags r:id="rId4"/>
            </p:custDataLst>
          </p:nvPr>
        </p:nvSpPr>
        <p:spPr>
          <a:xfrm>
            <a:off x="1198135" y="188934"/>
            <a:ext cx="9365978" cy="629822"/>
          </a:xfrm>
          <a:prstGeom prst="rect">
            <a:avLst/>
          </a:prstGeom>
          <a:noFill/>
        </p:spPr>
        <p:txBody>
          <a:bodyPr wrap="square" lIns="91425" tIns="45712" rIns="91425" bIns="45712" rtlCol="0">
            <a:normAutofit fontScale="63889" lnSpcReduction="20000"/>
          </a:bodyPr>
          <a:lstStyle/>
          <a:p>
            <a:r>
              <a:rPr lang="zh-CN" altLang="en-US" sz="3600" b="1" spc="300" dirty="0">
                <a:solidFill>
                  <a:sysClr val="windowText" lastClr="000000">
                    <a:lumMod val="85000"/>
                    <a:lumOff val="15000"/>
                  </a:sysClr>
                </a:solidFill>
                <a:latin typeface="Arial" panose="020B0604020202020204" pitchFamily="34" charset="0"/>
                <a:ea typeface="Microsoft YaHei" panose="020B0503020204020204" charset="-122"/>
              </a:rPr>
              <a:t>Introduction of the Northbound Overseas Chinese Hometown Tour' Itinerary</a:t>
            </a:r>
          </a:p>
        </p:txBody>
      </p:sp>
      <p:grpSp>
        <p:nvGrpSpPr>
          <p:cNvPr id="78" name="组合 10"/>
          <p:cNvGrpSpPr>
            <a:grpSpLocks noChangeAspect="1"/>
          </p:cNvGrpSpPr>
          <p:nvPr>
            <p:custDataLst>
              <p:tags r:id="rId5"/>
            </p:custDataLst>
          </p:nvPr>
        </p:nvGrpSpPr>
        <p:grpSpPr>
          <a:xfrm rot="10800000">
            <a:off x="10772116" y="712836"/>
            <a:ext cx="655863" cy="572307"/>
            <a:chOff x="1168400" y="1347856"/>
            <a:chExt cx="723913" cy="631688"/>
          </a:xfrm>
          <a:solidFill>
            <a:srgbClr val="BBC5D2">
              <a:lumMod val="60000"/>
              <a:lumOff val="40000"/>
            </a:srgbClr>
          </a:solidFill>
        </p:grpSpPr>
        <p:sp>
          <p:nvSpPr>
            <p:cNvPr id="1048732" name="任意多边形: 形状 11"/>
            <p:cNvSpPr>
              <a:spLocks noChangeAspect="1"/>
            </p:cNvSpPr>
            <p:nvPr>
              <p:custDataLst>
                <p:tags r:id="rId6"/>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rgbClr val="BBC5D2"/>
            </a:solidFill>
            <a:ln w="31750" cap="rnd" cmpd="sng" algn="ctr">
              <a:noFill/>
              <a:prstDash val="solid"/>
              <a:round/>
            </a:ln>
            <a:effectLst/>
          </p:spPr>
          <p:txBody>
            <a:bodyPr wrap="square" rtlCol="0" anchor="ctr">
              <a:noAutofit/>
            </a:bodyPr>
            <a:lstStyle/>
            <a:p>
              <a:pPr algn="ctr"/>
              <a:endParaRPr lang="zh-CN" altLang="en-US"/>
            </a:p>
          </p:txBody>
        </p:sp>
        <p:sp>
          <p:nvSpPr>
            <p:cNvPr id="1048733" name="任意多边形: 形状 13"/>
            <p:cNvSpPr>
              <a:spLocks noChangeAspect="1"/>
            </p:cNvSpPr>
            <p:nvPr>
              <p:custDataLst>
                <p:tags r:id="rId7"/>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rgbClr val="BBC5D2"/>
            </a:solidFill>
            <a:ln w="31750" cap="rnd" cmpd="sng" algn="ctr">
              <a:noFill/>
              <a:prstDash val="solid"/>
              <a:round/>
            </a:ln>
            <a:effectLst/>
          </p:spPr>
          <p:txBody>
            <a:bodyPr wrap="square" rtlCol="0" anchor="ctr">
              <a:noAutofit/>
            </a:bodyPr>
            <a:lstStyle/>
            <a:p>
              <a:pPr algn="ctr"/>
              <a:endParaRPr lang="zh-CN" altLang="en-US" dirty="0"/>
            </a:p>
          </p:txBody>
        </p:sp>
      </p:grpSp>
      <p:sp>
        <p:nvSpPr>
          <p:cNvPr id="1048734" name="文本框 18"/>
          <p:cNvSpPr txBox="1"/>
          <p:nvPr/>
        </p:nvSpPr>
        <p:spPr>
          <a:xfrm>
            <a:off x="8704793" y="761302"/>
            <a:ext cx="1967865" cy="802640"/>
          </a:xfrm>
          <a:prstGeom prst="rect">
            <a:avLst/>
          </a:prstGeom>
          <a:noFill/>
        </p:spPr>
        <p:txBody>
          <a:bodyPr wrap="square" rtlCol="0">
            <a:spAutoFit/>
          </a:bodyPr>
          <a:lstStyle/>
          <a:p>
            <a:pPr algn="r"/>
            <a:r>
              <a:rPr lang="en-US" altLang="zh-HK" sz="2400" dirty="0" err="1">
                <a:latin typeface="Heiti TC Light" panose="02000000000000000000" charset="-122"/>
                <a:ea typeface="Heiti TC Light" panose="02000000000000000000" charset="-122"/>
              </a:rPr>
              <a:t>Drivinng</a:t>
            </a:r>
            <a:r>
              <a:rPr lang="en-US" altLang="zh-HK" sz="2400" dirty="0">
                <a:latin typeface="Heiti TC Light" panose="02000000000000000000" charset="-122"/>
                <a:ea typeface="Heiti TC Light" panose="02000000000000000000" charset="-122"/>
              </a:rPr>
              <a:t> Experience</a:t>
            </a:r>
            <a:endParaRPr lang="zh-CN" altLang="en-US" sz="2400" dirty="0">
              <a:latin typeface="Heiti TC Light" panose="02000000000000000000" charset="-122"/>
              <a:ea typeface="Heiti TC Light" panose="02000000000000000000" charset="-122"/>
            </a:endParaRPr>
          </a:p>
        </p:txBody>
      </p:sp>
      <p:sp>
        <p:nvSpPr>
          <p:cNvPr id="1048735" name="文本框 6"/>
          <p:cNvSpPr txBox="1"/>
          <p:nvPr/>
        </p:nvSpPr>
        <p:spPr>
          <a:xfrm>
            <a:off x="910589" y="818756"/>
            <a:ext cx="7320915" cy="2523768"/>
          </a:xfrm>
          <a:prstGeom prst="rect">
            <a:avLst/>
          </a:prstGeom>
          <a:noFill/>
        </p:spPr>
        <p:txBody>
          <a:bodyPr wrap="square" rtlCol="0">
            <a:spAutoFit/>
          </a:bodyPr>
          <a:lstStyle/>
          <a:p>
            <a:r>
              <a:rPr lang="en-US" altLang="zh-HK" dirty="0">
                <a:latin typeface="Heiti TC Light" panose="02000000000000000000" charset="-122"/>
                <a:ea typeface="Heiti TC Light" panose="02000000000000000000" charset="-122"/>
                <a:cs typeface="Heiti TC Light" panose="02000000000000000000" charset="-122"/>
              </a:rPr>
              <a:t>The Second Day </a:t>
            </a:r>
            <a:r>
              <a:rPr lang="zh-CN" altLang="en-US" sz="1400" dirty="0">
                <a:latin typeface="Heiti TC Light" panose="02000000000000000000" charset="-122"/>
                <a:ea typeface="Heiti TC Light" panose="02000000000000000000" charset="-122"/>
                <a:cs typeface="Heiti TC Light" panose="02000000000000000000" charset="-122"/>
              </a:rPr>
              <a:t>At 8:30</a:t>
            </a:r>
            <a:r>
              <a:rPr lang="en-US" altLang="zh-CN" sz="1400" dirty="0">
                <a:latin typeface="Heiti TC Light" panose="02000000000000000000" charset="-122"/>
                <a:ea typeface="Heiti TC Light" panose="02000000000000000000" charset="-122"/>
                <a:cs typeface="Heiti TC Light" panose="02000000000000000000" charset="-122"/>
              </a:rPr>
              <a:t>am</a:t>
            </a:r>
            <a:r>
              <a:rPr lang="zh-CN" altLang="en-US" sz="1400" dirty="0">
                <a:latin typeface="Heiti TC Light" panose="02000000000000000000" charset="-122"/>
                <a:ea typeface="Heiti TC Light" panose="02000000000000000000" charset="-122"/>
                <a:cs typeface="Heiti TC Light" panose="02000000000000000000" charset="-122"/>
              </a:rPr>
              <a:t>, proceed to the Hotel Yumi Zhixiang Restaurant for breakfast on your own. At 9:30</a:t>
            </a:r>
            <a:r>
              <a:rPr lang="en-US" altLang="zh-CN" sz="1400" dirty="0">
                <a:latin typeface="Heiti TC Light" panose="02000000000000000000" charset="-122"/>
                <a:ea typeface="Heiti TC Light" panose="02000000000000000000" charset="-122"/>
                <a:cs typeface="Heiti TC Light" panose="02000000000000000000" charset="-122"/>
              </a:rPr>
              <a:t>am</a:t>
            </a:r>
            <a:r>
              <a:rPr lang="zh-CN" altLang="en-US" sz="1400" dirty="0">
                <a:latin typeface="Heiti TC Light" panose="02000000000000000000" charset="-122"/>
                <a:ea typeface="Heiti TC Light" panose="02000000000000000000" charset="-122"/>
                <a:cs typeface="Heiti TC Light" panose="02000000000000000000" charset="-122"/>
              </a:rPr>
              <a:t>, gather and head to the Hippo Racecourse for a professional racing knowledge seminar and track experience. Participants have the option to change into the professional racing suits provided by the racecourse (or bring their own). Enjoy unlimited sessions of karting on a national A-level track that stretches 1200 meters in length, or take control of an all-terrain vehicle (ATV or UTV) to navigate through simulated outdoor environments with soft sand roads, water ponds, mud pits, narrow paths, and multiple sharp turns. Participants under the age of 65, in good health, and with driving experience can also try out 150</a:t>
            </a:r>
            <a:r>
              <a:rPr lang="en-US" altLang="zh-CN" sz="1400" dirty="0">
                <a:latin typeface="Heiti TC Light" panose="02000000000000000000" charset="-122"/>
                <a:ea typeface="Heiti TC Light" panose="02000000000000000000" charset="-122"/>
                <a:cs typeface="Heiti TC Light" panose="02000000000000000000" charset="-122"/>
              </a:rPr>
              <a:t>cc</a:t>
            </a:r>
            <a:r>
              <a:rPr lang="zh-CN" altLang="en-US" sz="1400" dirty="0">
                <a:latin typeface="Heiti TC Light" panose="02000000000000000000" charset="-122"/>
                <a:ea typeface="Heiti TC Light" panose="02000000000000000000" charset="-122"/>
                <a:cs typeface="Heiti TC Light" panose="02000000000000000000" charset="-122"/>
              </a:rPr>
              <a:t> or 250</a:t>
            </a:r>
            <a:r>
              <a:rPr lang="en-US" altLang="zh-CN" sz="1400" dirty="0">
                <a:latin typeface="Heiti TC Light" panose="02000000000000000000" charset="-122"/>
                <a:ea typeface="Heiti TC Light" panose="02000000000000000000" charset="-122"/>
                <a:cs typeface="Heiti TC Light" panose="02000000000000000000" charset="-122"/>
              </a:rPr>
              <a:t>cc</a:t>
            </a:r>
            <a:r>
              <a:rPr lang="zh-CN" altLang="en-US" sz="1400" dirty="0">
                <a:latin typeface="Heiti TC Light" panose="02000000000000000000" charset="-122"/>
                <a:ea typeface="Heiti TC Light" panose="02000000000000000000" charset="-122"/>
                <a:cs typeface="Heiti TC Light" panose="02000000000000000000" charset="-122"/>
              </a:rPr>
              <a:t> motorcycles (4 parts). Additionally, enjoy a simple lunch and afternoon tea at the racecourse.</a:t>
            </a:r>
            <a:endParaRPr lang="zh-CN" altLang="en-US" sz="1400" dirty="0">
              <a:latin typeface="Heiti TC Light" panose="02000000000000000000" charset="-122"/>
              <a:ea typeface="Heiti TC Light" panose="02000000000000000000" charset="-122"/>
              <a:cs typeface="Heiti TC Light" panose="02000000000000000000" charset="-122"/>
              <a:sym typeface="+mn-ea"/>
            </a:endParaRPr>
          </a:p>
        </p:txBody>
      </p:sp>
      <p:pic>
        <p:nvPicPr>
          <p:cNvPr id="2097184" name="图片 4"/>
          <p:cNvPicPr>
            <a:picLocks noChangeAspect="1"/>
          </p:cNvPicPr>
          <p:nvPr/>
        </p:nvPicPr>
        <p:blipFill>
          <a:blip r:embed="rId9"/>
          <a:stretch>
            <a:fillRect/>
          </a:stretch>
        </p:blipFill>
        <p:spPr>
          <a:xfrm>
            <a:off x="7909243" y="1343025"/>
            <a:ext cx="4014470" cy="3011170"/>
          </a:xfrm>
          <a:prstGeom prst="rect">
            <a:avLst/>
          </a:prstGeom>
          <a:effectLst>
            <a:outerShdw blurRad="50800" dist="38100" dir="2700000" algn="tl" rotWithShape="0">
              <a:prstClr val="black">
                <a:alpha val="40000"/>
              </a:prstClr>
            </a:outerShdw>
            <a:softEdge rad="317500"/>
          </a:effectLst>
        </p:spPr>
      </p:pic>
      <p:pic>
        <p:nvPicPr>
          <p:cNvPr id="2097185" name="图片 7" descr="/private/var/folders/3_/tcns512s69b58bs18h0g7jch0000gn/T/com.kingsoft.wpsoffice.mac/picturecompress_20230802142209/output_1.jpgoutput_1"/>
          <p:cNvPicPr>
            <a:picLocks noChangeAspect="1"/>
          </p:cNvPicPr>
          <p:nvPr/>
        </p:nvPicPr>
        <p:blipFill>
          <a:blip r:embed="rId10"/>
          <a:stretch>
            <a:fillRect/>
          </a:stretch>
        </p:blipFill>
        <p:spPr>
          <a:xfrm>
            <a:off x="4655185" y="4880610"/>
            <a:ext cx="2809875" cy="1873250"/>
          </a:xfrm>
          <a:prstGeom prst="rect">
            <a:avLst/>
          </a:prstGeom>
          <a:effectLst>
            <a:innerShdw blurRad="63500" dist="50800" dir="10800000">
              <a:prstClr val="black">
                <a:alpha val="50000"/>
              </a:prstClr>
            </a:innerShdw>
            <a:softEdge rad="127000"/>
          </a:effectLst>
        </p:spPr>
      </p:pic>
      <p:sp>
        <p:nvSpPr>
          <p:cNvPr id="1048736" name="文本框 12"/>
          <p:cNvSpPr txBox="1"/>
          <p:nvPr/>
        </p:nvSpPr>
        <p:spPr>
          <a:xfrm>
            <a:off x="1037590" y="2917190"/>
            <a:ext cx="3681095" cy="645160"/>
          </a:xfrm>
          <a:prstGeom prst="rect">
            <a:avLst/>
          </a:prstGeom>
          <a:noFill/>
        </p:spPr>
        <p:txBody>
          <a:bodyPr wrap="square" rtlCol="0">
            <a:spAutoFit/>
          </a:bodyPr>
          <a:lstStyle/>
          <a:p>
            <a:endParaRPr lang="en-US" altLang="zh-CN">
              <a:latin typeface="Heiti TC Light" panose="02000000000000000000" charset="-122"/>
              <a:ea typeface="Heiti TC Light" panose="02000000000000000000" charset="-122"/>
              <a:cs typeface="Heiti TC Light" panose="02000000000000000000" charset="-122"/>
            </a:endParaRPr>
          </a:p>
          <a:p>
            <a:endParaRPr lang="zh-CN" altLang="en-US">
              <a:latin typeface="Heiti TC Light" panose="02000000000000000000" charset="-122"/>
              <a:ea typeface="Heiti TC Light" panose="02000000000000000000" charset="-122"/>
              <a:cs typeface="Heiti TC Light" panose="02000000000000000000" charset="-122"/>
            </a:endParaRPr>
          </a:p>
        </p:txBody>
      </p:sp>
      <p:pic>
        <p:nvPicPr>
          <p:cNvPr id="2097186" name="图片 14"/>
          <p:cNvPicPr>
            <a:picLocks noChangeAspect="1"/>
          </p:cNvPicPr>
          <p:nvPr/>
        </p:nvPicPr>
        <p:blipFill>
          <a:blip r:embed="rId11"/>
          <a:stretch>
            <a:fillRect/>
          </a:stretch>
        </p:blipFill>
        <p:spPr>
          <a:xfrm>
            <a:off x="1461135" y="4869815"/>
            <a:ext cx="2810510" cy="1875790"/>
          </a:xfrm>
          <a:prstGeom prst="rect">
            <a:avLst/>
          </a:prstGeom>
          <a:effectLst>
            <a:softEdge rad="127000"/>
          </a:effectLst>
        </p:spPr>
      </p:pic>
      <p:pic>
        <p:nvPicPr>
          <p:cNvPr id="2097187" name="图片 15" descr="/private/var/folders/3_/tcns512s69b58bs18h0g7jch0000gn/T/com.kingsoft.wpsoffice.mac/picturecompress_20230802161922/output_1.jpgoutput_1"/>
          <p:cNvPicPr>
            <a:picLocks noChangeAspect="1"/>
          </p:cNvPicPr>
          <p:nvPr/>
        </p:nvPicPr>
        <p:blipFill>
          <a:blip r:embed="rId12"/>
          <a:stretch>
            <a:fillRect/>
          </a:stretch>
        </p:blipFill>
        <p:spPr>
          <a:xfrm>
            <a:off x="8111490" y="4398645"/>
            <a:ext cx="3616325" cy="2411095"/>
          </a:xfrm>
          <a:prstGeom prst="rect">
            <a:avLst/>
          </a:prstGeom>
          <a:effectLst>
            <a:softEdge rad="127000"/>
          </a:effectLst>
        </p:spPr>
      </p:pic>
      <p:pic>
        <p:nvPicPr>
          <p:cNvPr id="2097188" name="图片 17"/>
          <p:cNvPicPr>
            <a:picLocks noChangeAspect="1"/>
          </p:cNvPicPr>
          <p:nvPr/>
        </p:nvPicPr>
        <p:blipFill>
          <a:blip r:embed="rId13"/>
          <a:stretch>
            <a:fillRect/>
          </a:stretch>
        </p:blipFill>
        <p:spPr>
          <a:xfrm>
            <a:off x="1343025" y="2853690"/>
            <a:ext cx="3047365" cy="2032000"/>
          </a:xfrm>
          <a:prstGeom prst="rect">
            <a:avLst/>
          </a:prstGeom>
          <a:effectLst>
            <a:softEdge rad="317500"/>
          </a:effectLst>
        </p:spPr>
      </p:pic>
      <p:pic>
        <p:nvPicPr>
          <p:cNvPr id="2097189" name="图片 19"/>
          <p:cNvPicPr>
            <a:picLocks noChangeAspect="1"/>
          </p:cNvPicPr>
          <p:nvPr/>
        </p:nvPicPr>
        <p:blipFill>
          <a:blip r:embed="rId14"/>
          <a:stretch>
            <a:fillRect/>
          </a:stretch>
        </p:blipFill>
        <p:spPr>
          <a:xfrm>
            <a:off x="4439285" y="2848610"/>
            <a:ext cx="3109595" cy="2073275"/>
          </a:xfrm>
          <a:prstGeom prst="rect">
            <a:avLst/>
          </a:prstGeom>
          <a:effectLst>
            <a:softEdge rad="317500"/>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2" name="矩形 2"/>
          <p:cNvSpPr/>
          <p:nvPr>
            <p:custDataLst>
              <p:tags r:id="rId2"/>
            </p:custDataLst>
          </p:nvPr>
        </p:nvSpPr>
        <p:spPr>
          <a:xfrm>
            <a:off x="266700" y="1270"/>
            <a:ext cx="337185" cy="6856730"/>
          </a:xfrm>
          <a:prstGeom prst="rect">
            <a:avLst/>
          </a:prstGeom>
          <a:solidFill>
            <a:srgbClr val="BBC5D2"/>
          </a:solidFill>
          <a:ln w="12700" cap="flat" cmpd="sng" algn="ctr">
            <a:noFill/>
            <a:prstDash val="solid"/>
            <a:miter lim="800000"/>
          </a:ln>
          <a:effectLst/>
        </p:spPr>
        <p:txBody>
          <a:bodyPr rtlCol="0" anchor="ctr"/>
          <a:lstStyle/>
          <a:p>
            <a:pPr algn="ctr"/>
            <a:endParaRPr kumimoji="1" lang="zh-CN" altLang="en-US" sz="1600" b="1">
              <a:solidFill>
                <a:sysClr val="window" lastClr="FFFFFF"/>
              </a:solidFill>
              <a:latin typeface="Microsoft YaHei" panose="020B0503020204020204" charset="-122"/>
            </a:endParaRPr>
          </a:p>
        </p:txBody>
      </p:sp>
      <p:sp>
        <p:nvSpPr>
          <p:cNvPr id="1048743" name="矩形 3"/>
          <p:cNvSpPr/>
          <p:nvPr>
            <p:custDataLst>
              <p:tags r:id="rId3"/>
            </p:custDataLst>
          </p:nvPr>
        </p:nvSpPr>
        <p:spPr>
          <a:xfrm>
            <a:off x="0" y="1171"/>
            <a:ext cx="266658" cy="6856928"/>
          </a:xfrm>
          <a:prstGeom prst="rect">
            <a:avLst/>
          </a:prstGeom>
          <a:pattFill prst="dkDnDiag">
            <a:fgClr>
              <a:srgbClr val="BBC5D2">
                <a:lumMod val="40000"/>
                <a:lumOff val="60000"/>
              </a:srgbClr>
            </a:fgClr>
            <a:bgClr>
              <a:srgbClr val="BBC5D2"/>
            </a:bgClr>
          </a:pattFill>
          <a:ln w="12700" cap="flat" cmpd="sng" algn="ctr">
            <a:noFill/>
            <a:prstDash val="solid"/>
            <a:miter lim="800000"/>
          </a:ln>
          <a:effectLst/>
        </p:spPr>
        <p:txBody>
          <a:bodyPr rtlCol="0" anchor="ctr"/>
          <a:lstStyle/>
          <a:p>
            <a:pPr algn="ctr"/>
            <a:endParaRPr kumimoji="1" lang="zh-CN" altLang="en-US" sz="1600" b="1">
              <a:solidFill>
                <a:sysClr val="window" lastClr="FFFFFF"/>
              </a:solidFill>
              <a:latin typeface="Microsoft YaHei" panose="020B0503020204020204" charset="-122"/>
            </a:endParaRPr>
          </a:p>
        </p:txBody>
      </p:sp>
      <p:sp>
        <p:nvSpPr>
          <p:cNvPr id="1048744" name="文本框 8"/>
          <p:cNvSpPr txBox="1"/>
          <p:nvPr>
            <p:custDataLst>
              <p:tags r:id="rId4"/>
            </p:custDataLst>
          </p:nvPr>
        </p:nvSpPr>
        <p:spPr>
          <a:xfrm>
            <a:off x="1198135" y="188934"/>
            <a:ext cx="9365978" cy="629822"/>
          </a:xfrm>
          <a:prstGeom prst="rect">
            <a:avLst/>
          </a:prstGeom>
          <a:noFill/>
        </p:spPr>
        <p:txBody>
          <a:bodyPr wrap="square" lIns="91425" tIns="45712" rIns="91425" bIns="45712" rtlCol="0">
            <a:normAutofit fontScale="63889" lnSpcReduction="20000"/>
          </a:bodyPr>
          <a:lstStyle/>
          <a:p>
            <a:r>
              <a:rPr lang="zh-CN" altLang="en-US" sz="3600" b="1" spc="300" dirty="0">
                <a:solidFill>
                  <a:sysClr val="windowText" lastClr="000000">
                    <a:lumMod val="85000"/>
                    <a:lumOff val="15000"/>
                  </a:sysClr>
                </a:solidFill>
                <a:latin typeface="Arial" panose="020B0604020202020204" pitchFamily="34" charset="0"/>
                <a:ea typeface="Microsoft YaHei" panose="020B0503020204020204" charset="-122"/>
              </a:rPr>
              <a:t>Introduction of the Northbound Overseas Chinese Hometown Tour' Itinerary</a:t>
            </a:r>
          </a:p>
        </p:txBody>
      </p:sp>
      <p:grpSp>
        <p:nvGrpSpPr>
          <p:cNvPr id="90" name="组合 10"/>
          <p:cNvGrpSpPr>
            <a:grpSpLocks noChangeAspect="1"/>
          </p:cNvGrpSpPr>
          <p:nvPr>
            <p:custDataLst>
              <p:tags r:id="rId5"/>
            </p:custDataLst>
          </p:nvPr>
        </p:nvGrpSpPr>
        <p:grpSpPr>
          <a:xfrm rot="10800000">
            <a:off x="10772116" y="712836"/>
            <a:ext cx="655863" cy="572307"/>
            <a:chOff x="1168400" y="1347856"/>
            <a:chExt cx="723913" cy="631688"/>
          </a:xfrm>
          <a:solidFill>
            <a:srgbClr val="BBC5D2">
              <a:lumMod val="60000"/>
              <a:lumOff val="40000"/>
            </a:srgbClr>
          </a:solidFill>
        </p:grpSpPr>
        <p:sp>
          <p:nvSpPr>
            <p:cNvPr id="1048745" name="任意多边形: 形状 11"/>
            <p:cNvSpPr>
              <a:spLocks noChangeAspect="1"/>
            </p:cNvSpPr>
            <p:nvPr>
              <p:custDataLst>
                <p:tags r:id="rId6"/>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rgbClr val="BBC5D2"/>
            </a:solidFill>
            <a:ln w="31750" cap="rnd" cmpd="sng" algn="ctr">
              <a:noFill/>
              <a:prstDash val="solid"/>
              <a:round/>
            </a:ln>
            <a:effectLst/>
          </p:spPr>
          <p:txBody>
            <a:bodyPr wrap="square" rtlCol="0" anchor="ctr">
              <a:noAutofit/>
            </a:bodyPr>
            <a:lstStyle/>
            <a:p>
              <a:pPr algn="ctr"/>
              <a:endParaRPr lang="zh-CN" altLang="en-US"/>
            </a:p>
          </p:txBody>
        </p:sp>
        <p:sp>
          <p:nvSpPr>
            <p:cNvPr id="1048746" name="任意多边形: 形状 13"/>
            <p:cNvSpPr>
              <a:spLocks noChangeAspect="1"/>
            </p:cNvSpPr>
            <p:nvPr>
              <p:custDataLst>
                <p:tags r:id="rId7"/>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rgbClr val="BBC5D2"/>
            </a:solidFill>
            <a:ln w="31750" cap="rnd" cmpd="sng" algn="ctr">
              <a:noFill/>
              <a:prstDash val="solid"/>
              <a:round/>
            </a:ln>
            <a:effectLst/>
          </p:spPr>
          <p:txBody>
            <a:bodyPr wrap="square" rtlCol="0" anchor="ctr">
              <a:noAutofit/>
            </a:bodyPr>
            <a:lstStyle/>
            <a:p>
              <a:pPr algn="ctr"/>
              <a:endParaRPr lang="zh-CN" altLang="en-US" dirty="0"/>
            </a:p>
          </p:txBody>
        </p:sp>
      </p:grpSp>
      <p:sp>
        <p:nvSpPr>
          <p:cNvPr id="1048747" name="文本框 4"/>
          <p:cNvSpPr txBox="1"/>
          <p:nvPr/>
        </p:nvSpPr>
        <p:spPr>
          <a:xfrm>
            <a:off x="1343025" y="909320"/>
            <a:ext cx="10045065" cy="4955203"/>
          </a:xfrm>
          <a:prstGeom prst="rect">
            <a:avLst/>
          </a:prstGeom>
          <a:noFill/>
        </p:spPr>
        <p:txBody>
          <a:bodyPr wrap="square" rtlCol="0">
            <a:spAutoFit/>
          </a:bodyPr>
          <a:lstStyle/>
          <a:p>
            <a:pPr marR="0" algn="l" fontAlgn="auto">
              <a:lnSpc>
                <a:spcPct val="100000"/>
              </a:lnSpc>
              <a:spcBef>
                <a:spcPct val="0"/>
              </a:spcBef>
              <a:spcAft>
                <a:spcPct val="0"/>
              </a:spcAft>
            </a:pPr>
            <a:r>
              <a:rPr lang="zh-CN" altLang="en-US" sz="2800" dirty="0">
                <a:latin typeface="Heiti TC Light" panose="02000000000000000000" charset="-122"/>
                <a:ea typeface="Heiti TC Light" panose="02000000000000000000" charset="-122"/>
                <a:cs typeface="Heiti TC Light" panose="02000000000000000000" charset="-122"/>
                <a:sym typeface="+mn-ea"/>
              </a:rPr>
              <a:t>Price: HKD </a:t>
            </a:r>
            <a:r>
              <a:rPr lang="en-US" altLang="zh-CN" sz="2800" dirty="0">
                <a:latin typeface="Heiti TC Light" panose="02000000000000000000" charset="-122"/>
                <a:ea typeface="Heiti TC Light" panose="02000000000000000000" charset="-122"/>
                <a:cs typeface="Heiti TC Light" panose="02000000000000000000" charset="-122"/>
                <a:sym typeface="+mn-ea"/>
              </a:rPr>
              <a:t>5000</a:t>
            </a:r>
            <a:r>
              <a:rPr lang="zh-CN" altLang="en-US" sz="2800" dirty="0">
                <a:latin typeface="Heiti TC Light" panose="02000000000000000000" charset="-122"/>
                <a:ea typeface="Heiti TC Light" panose="02000000000000000000" charset="-122"/>
                <a:cs typeface="Heiti TC Light" panose="02000000000000000000" charset="-122"/>
                <a:sym typeface="+mn-ea"/>
              </a:rPr>
              <a:t> per person (</a:t>
            </a:r>
            <a:r>
              <a:rPr lang="en-US" altLang="zh-CN" sz="2800" dirty="0">
                <a:latin typeface="Heiti TC Light" panose="02000000000000000000" charset="-122"/>
                <a:ea typeface="Heiti TC Light" panose="02000000000000000000" charset="-122"/>
                <a:cs typeface="Heiti TC Light" panose="02000000000000000000" charset="-122"/>
                <a:sym typeface="+mn-ea"/>
              </a:rPr>
              <a:t>min.</a:t>
            </a:r>
            <a:r>
              <a:rPr lang="zh-CN" altLang="en-US" sz="2800" dirty="0">
                <a:latin typeface="Heiti TC Light" panose="02000000000000000000" charset="-122"/>
                <a:ea typeface="Heiti TC Light" panose="02000000000000000000" charset="-122"/>
                <a:cs typeface="Heiti TC Light" panose="02000000000000000000" charset="-122"/>
                <a:sym typeface="+mn-ea"/>
              </a:rPr>
              <a:t> 25 </a:t>
            </a:r>
            <a:r>
              <a:rPr lang="en-US" altLang="zh-CN" sz="2800" dirty="0">
                <a:latin typeface="Heiti TC Light" panose="02000000000000000000" charset="-122"/>
                <a:ea typeface="Heiti TC Light" panose="02000000000000000000" charset="-122"/>
                <a:cs typeface="Heiti TC Light" panose="02000000000000000000" charset="-122"/>
                <a:sym typeface="+mn-ea"/>
              </a:rPr>
              <a:t>pax to start the tour</a:t>
            </a:r>
            <a:r>
              <a:rPr lang="zh-CN" altLang="en-US" sz="2800" dirty="0">
                <a:latin typeface="Heiti TC Light" panose="02000000000000000000" charset="-122"/>
                <a:ea typeface="Heiti TC Light" panose="02000000000000000000" charset="-122"/>
                <a:cs typeface="Heiti TC Light" panose="02000000000000000000" charset="-122"/>
                <a:sym typeface="+mn-ea"/>
              </a:rPr>
              <a:t>）</a:t>
            </a:r>
          </a:p>
          <a:p>
            <a:pPr marR="0" algn="l" fontAlgn="auto">
              <a:lnSpc>
                <a:spcPct val="100000"/>
              </a:lnSpc>
              <a:spcBef>
                <a:spcPct val="0"/>
              </a:spcBef>
              <a:spcAft>
                <a:spcPct val="0"/>
              </a:spcAft>
            </a:pPr>
            <a:endParaRPr lang="zh-CN" altLang="en-US" dirty="0">
              <a:latin typeface="Heiti TC Light" panose="02000000000000000000" charset="-122"/>
              <a:ea typeface="Heiti TC Light" panose="02000000000000000000" charset="-122"/>
              <a:cs typeface="Heiti TC Light" panose="02000000000000000000" charset="-122"/>
              <a:sym typeface="+mn-ea"/>
            </a:endParaRPr>
          </a:p>
          <a:p>
            <a:pPr marR="0" algn="l" fontAlgn="auto">
              <a:lnSpc>
                <a:spcPct val="100000"/>
              </a:lnSpc>
              <a:spcBef>
                <a:spcPct val="0"/>
              </a:spcBef>
              <a:spcAft>
                <a:spcPct val="0"/>
              </a:spcAft>
            </a:pPr>
            <a:r>
              <a:rPr lang="zh-CN" altLang="en-US" dirty="0">
                <a:latin typeface="Heiti TC Light" panose="02000000000000000000" charset="-122"/>
                <a:ea typeface="Heiti TC Light" panose="02000000000000000000" charset="-122"/>
                <a:cs typeface="Heiti TC Light" panose="02000000000000000000" charset="-122"/>
                <a:sym typeface="+mn-ea"/>
              </a:rPr>
              <a:t>The cost includes:</a:t>
            </a:r>
          </a:p>
          <a:p>
            <a:pPr marR="0" algn="l" fontAlgn="auto">
              <a:lnSpc>
                <a:spcPct val="100000"/>
              </a:lnSpc>
              <a:spcBef>
                <a:spcPct val="0"/>
              </a:spcBef>
              <a:spcAft>
                <a:spcPct val="0"/>
              </a:spcAft>
            </a:pPr>
            <a:r>
              <a:rPr lang="zh-CN" altLang="en-US" dirty="0">
                <a:latin typeface="Heiti TC Light" panose="02000000000000000000" charset="-122"/>
                <a:ea typeface="Heiti TC Light" panose="02000000000000000000" charset="-122"/>
                <a:cs typeface="Heiti TC Light" panose="02000000000000000000" charset="-122"/>
                <a:sym typeface="+mn-ea"/>
              </a:rPr>
              <a:t>Air-conditioned coach transportation throughout the trip.</a:t>
            </a:r>
          </a:p>
          <a:p>
            <a:pPr marR="0" algn="l" fontAlgn="auto">
              <a:lnSpc>
                <a:spcPct val="100000"/>
              </a:lnSpc>
              <a:spcBef>
                <a:spcPct val="0"/>
              </a:spcBef>
              <a:spcAft>
                <a:spcPct val="0"/>
              </a:spcAft>
            </a:pPr>
            <a:r>
              <a:rPr lang="zh-CN" altLang="en-US" dirty="0">
                <a:latin typeface="Heiti TC Light" panose="02000000000000000000" charset="-122"/>
                <a:ea typeface="Heiti TC Light" panose="02000000000000000000" charset="-122"/>
                <a:cs typeface="Heiti TC Light" panose="02000000000000000000" charset="-122"/>
                <a:sym typeface="+mn-ea"/>
              </a:rPr>
              <a:t>Double occupancy in a one-bedroom suite at Quanlin Hotel, Yuehu Bay (Single occupancy requires an additional room supplement of CNY 300).</a:t>
            </a:r>
          </a:p>
          <a:p>
            <a:pPr marR="0" algn="l" fontAlgn="auto">
              <a:lnSpc>
                <a:spcPct val="100000"/>
              </a:lnSpc>
              <a:spcBef>
                <a:spcPct val="0"/>
              </a:spcBef>
              <a:spcAft>
                <a:spcPct val="0"/>
              </a:spcAft>
            </a:pPr>
            <a:r>
              <a:rPr lang="zh-CN" altLang="en-US" dirty="0">
                <a:latin typeface="Heiti TC Light" panose="02000000000000000000" charset="-122"/>
                <a:ea typeface="Heiti TC Light" panose="02000000000000000000" charset="-122"/>
                <a:cs typeface="Heiti TC Light" panose="02000000000000000000" charset="-122"/>
                <a:sym typeface="+mn-ea"/>
              </a:rPr>
              <a:t>Three main meals throughout the trip (Kaiping specialty lunch, Enping specialty cuisine + barbecue dinner, and a simple lunch at the racecourse), as well as one breakfast and one afternoon tea.</a:t>
            </a:r>
          </a:p>
          <a:p>
            <a:pPr marR="0" algn="l" fontAlgn="auto">
              <a:lnSpc>
                <a:spcPct val="100000"/>
              </a:lnSpc>
              <a:spcBef>
                <a:spcPct val="0"/>
              </a:spcBef>
              <a:spcAft>
                <a:spcPct val="0"/>
              </a:spcAft>
            </a:pPr>
            <a:r>
              <a:rPr lang="zh-CN" altLang="en-US" dirty="0">
                <a:latin typeface="Heiti TC Light" panose="02000000000000000000" charset="-122"/>
                <a:ea typeface="Heiti TC Light" panose="02000000000000000000" charset="-122"/>
                <a:cs typeface="Heiti TC Light" panose="02000000000000000000" charset="-122"/>
                <a:sym typeface="+mn-ea"/>
              </a:rPr>
              <a:t>Tour guide: Professional tour guide service.</a:t>
            </a:r>
          </a:p>
          <a:p>
            <a:pPr marR="0" algn="l" fontAlgn="auto">
              <a:lnSpc>
                <a:spcPct val="100000"/>
              </a:lnSpc>
              <a:spcBef>
                <a:spcPct val="0"/>
              </a:spcBef>
              <a:spcAft>
                <a:spcPct val="0"/>
              </a:spcAft>
            </a:pPr>
            <a:r>
              <a:rPr lang="zh-CN" altLang="en-US" dirty="0">
                <a:latin typeface="Heiti TC Light" panose="02000000000000000000" charset="-122"/>
                <a:ea typeface="Heiti TC Light" panose="02000000000000000000" charset="-122"/>
                <a:cs typeface="Heiti TC Light" panose="02000000000000000000" charset="-122"/>
                <a:sym typeface="+mn-ea"/>
              </a:rPr>
              <a:t>Admission tickets: Chikan Ancient Town main entrance ticket, Najinggu Rice Granary ticket, and boat ride.</a:t>
            </a:r>
          </a:p>
          <a:p>
            <a:pPr marR="0" algn="l" fontAlgn="auto">
              <a:lnSpc>
                <a:spcPct val="100000"/>
              </a:lnSpc>
              <a:spcBef>
                <a:spcPct val="0"/>
              </a:spcBef>
              <a:spcAft>
                <a:spcPct val="0"/>
              </a:spcAft>
            </a:pPr>
            <a:r>
              <a:rPr lang="zh-CN" altLang="en-US" dirty="0">
                <a:latin typeface="Heiti TC Light" panose="02000000000000000000" charset="-122"/>
                <a:ea typeface="Heiti TC Light" panose="02000000000000000000" charset="-122"/>
                <a:cs typeface="Heiti TC Light" panose="02000000000000000000" charset="-122"/>
                <a:sym typeface="+mn-ea"/>
              </a:rPr>
              <a:t>Venue fee at Hippo Racecourse.</a:t>
            </a:r>
          </a:p>
          <a:p>
            <a:pPr marR="0" algn="l" fontAlgn="auto">
              <a:lnSpc>
                <a:spcPct val="100000"/>
              </a:lnSpc>
              <a:spcBef>
                <a:spcPct val="0"/>
              </a:spcBef>
              <a:spcAft>
                <a:spcPct val="0"/>
              </a:spcAft>
            </a:pPr>
            <a:r>
              <a:rPr lang="zh-CN" altLang="en-US" dirty="0">
                <a:latin typeface="Heiti TC Light" panose="02000000000000000000" charset="-122"/>
                <a:ea typeface="Heiti TC Light" panose="02000000000000000000" charset="-122"/>
                <a:cs typeface="Heiti TC Light" panose="02000000000000000000" charset="-122"/>
                <a:sym typeface="+mn-ea"/>
              </a:rPr>
              <a:t>Professional racing knowledge seminar.</a:t>
            </a:r>
          </a:p>
          <a:p>
            <a:pPr marR="0" algn="l" fontAlgn="auto">
              <a:lnSpc>
                <a:spcPct val="100000"/>
              </a:lnSpc>
              <a:spcBef>
                <a:spcPct val="0"/>
              </a:spcBef>
              <a:spcAft>
                <a:spcPct val="0"/>
              </a:spcAft>
            </a:pPr>
            <a:r>
              <a:rPr lang="zh-CN" altLang="en-US" dirty="0">
                <a:latin typeface="Heiti TC Light" panose="02000000000000000000" charset="-122"/>
                <a:ea typeface="Heiti TC Light" panose="02000000000000000000" charset="-122"/>
                <a:cs typeface="Heiti TC Light" panose="02000000000000000000" charset="-122"/>
                <a:sym typeface="+mn-ea"/>
              </a:rPr>
              <a:t>Unlimited enjoyment of karting and all-terrain vehicles (UTV or ATV) at Hippo Racecourse, as well as motorcycles (150</a:t>
            </a:r>
            <a:r>
              <a:rPr lang="en-US" altLang="zh-CN" dirty="0">
                <a:latin typeface="Heiti TC Light" panose="02000000000000000000" charset="-122"/>
                <a:ea typeface="Heiti TC Light" panose="02000000000000000000" charset="-122"/>
                <a:cs typeface="Heiti TC Light" panose="02000000000000000000" charset="-122"/>
                <a:sym typeface="+mn-ea"/>
              </a:rPr>
              <a:t>cc</a:t>
            </a:r>
            <a:r>
              <a:rPr lang="zh-CN" altLang="en-US" dirty="0">
                <a:latin typeface="Heiti TC Light" panose="02000000000000000000" charset="-122"/>
                <a:ea typeface="Heiti TC Light" panose="02000000000000000000" charset="-122"/>
                <a:cs typeface="Heiti TC Light" panose="02000000000000000000" charset="-122"/>
                <a:sym typeface="+mn-ea"/>
              </a:rPr>
              <a:t> or 250</a:t>
            </a:r>
            <a:r>
              <a:rPr lang="en-US" altLang="zh-CN">
                <a:latin typeface="Heiti TC Light" panose="02000000000000000000" charset="-122"/>
                <a:ea typeface="Heiti TC Light" panose="02000000000000000000" charset="-122"/>
                <a:cs typeface="Heiti TC Light" panose="02000000000000000000" charset="-122"/>
                <a:sym typeface="+mn-ea"/>
              </a:rPr>
              <a:t>cc</a:t>
            </a:r>
            <a:r>
              <a:rPr lang="zh-CN" altLang="en-US">
                <a:latin typeface="Heiti TC Light" panose="02000000000000000000" charset="-122"/>
                <a:ea typeface="Heiti TC Light" panose="02000000000000000000" charset="-122"/>
                <a:cs typeface="Heiti TC Light" panose="02000000000000000000" charset="-122"/>
                <a:sym typeface="+mn-ea"/>
              </a:rPr>
              <a:t>) </a:t>
            </a:r>
            <a:r>
              <a:rPr lang="zh-CN" altLang="en-US" dirty="0">
                <a:latin typeface="Heiti TC Light" panose="02000000000000000000" charset="-122"/>
                <a:ea typeface="Heiti TC Light" panose="02000000000000000000" charset="-122"/>
                <a:cs typeface="Heiti TC Light" panose="02000000000000000000" charset="-122"/>
                <a:sym typeface="+mn-ea"/>
              </a:rPr>
              <a:t>for participants under 65 years old, in good health, and with driving experience.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5" name="矩形 2"/>
          <p:cNvSpPr/>
          <p:nvPr>
            <p:custDataLst>
              <p:tags r:id="rId2"/>
            </p:custDataLst>
          </p:nvPr>
        </p:nvSpPr>
        <p:spPr>
          <a:xfrm>
            <a:off x="266700" y="1270"/>
            <a:ext cx="337185" cy="6856730"/>
          </a:xfrm>
          <a:prstGeom prst="rect">
            <a:avLst/>
          </a:prstGeom>
          <a:solidFill>
            <a:srgbClr val="BBC5D2"/>
          </a:solidFill>
          <a:ln w="12700" cap="flat" cmpd="sng" algn="ctr">
            <a:noFill/>
            <a:prstDash val="solid"/>
            <a:miter lim="800000"/>
          </a:ln>
          <a:effectLst/>
        </p:spPr>
        <p:txBody>
          <a:bodyPr rtlCol="0" anchor="ctr"/>
          <a:lstStyle/>
          <a:p>
            <a:pPr algn="ctr"/>
            <a:endParaRPr kumimoji="1" lang="zh-CN" altLang="en-US" sz="1600" b="1">
              <a:solidFill>
                <a:sysClr val="window" lastClr="FFFFFF"/>
              </a:solidFill>
              <a:latin typeface="Microsoft YaHei" panose="020B0503020204020204" charset="-122"/>
            </a:endParaRPr>
          </a:p>
        </p:txBody>
      </p:sp>
      <p:sp>
        <p:nvSpPr>
          <p:cNvPr id="1048756" name="矩形 3"/>
          <p:cNvSpPr/>
          <p:nvPr>
            <p:custDataLst>
              <p:tags r:id="rId3"/>
            </p:custDataLst>
          </p:nvPr>
        </p:nvSpPr>
        <p:spPr>
          <a:xfrm>
            <a:off x="0" y="1171"/>
            <a:ext cx="266658" cy="6856928"/>
          </a:xfrm>
          <a:prstGeom prst="rect">
            <a:avLst/>
          </a:prstGeom>
          <a:pattFill prst="dkDnDiag">
            <a:fgClr>
              <a:srgbClr val="BBC5D2">
                <a:lumMod val="40000"/>
                <a:lumOff val="60000"/>
              </a:srgbClr>
            </a:fgClr>
            <a:bgClr>
              <a:srgbClr val="BBC5D2"/>
            </a:bgClr>
          </a:pattFill>
          <a:ln w="12700" cap="flat" cmpd="sng" algn="ctr">
            <a:noFill/>
            <a:prstDash val="solid"/>
            <a:miter lim="800000"/>
          </a:ln>
          <a:effectLst/>
        </p:spPr>
        <p:txBody>
          <a:bodyPr rtlCol="0" anchor="ctr"/>
          <a:lstStyle/>
          <a:p>
            <a:pPr algn="ctr"/>
            <a:endParaRPr kumimoji="1" lang="zh-CN" altLang="en-US" sz="1600" b="1">
              <a:solidFill>
                <a:sysClr val="window" lastClr="FFFFFF"/>
              </a:solidFill>
              <a:latin typeface="Microsoft YaHei" panose="020B0503020204020204" charset="-122"/>
            </a:endParaRPr>
          </a:p>
        </p:txBody>
      </p:sp>
      <p:sp>
        <p:nvSpPr>
          <p:cNvPr id="1048757" name="文本框 8"/>
          <p:cNvSpPr txBox="1"/>
          <p:nvPr>
            <p:custDataLst>
              <p:tags r:id="rId4"/>
            </p:custDataLst>
          </p:nvPr>
        </p:nvSpPr>
        <p:spPr>
          <a:xfrm>
            <a:off x="1198135" y="188934"/>
            <a:ext cx="9365978" cy="629822"/>
          </a:xfrm>
          <a:prstGeom prst="rect">
            <a:avLst/>
          </a:prstGeom>
          <a:noFill/>
        </p:spPr>
        <p:txBody>
          <a:bodyPr wrap="square" lIns="91425" tIns="45712" rIns="91425" bIns="45712" rtlCol="0">
            <a:normAutofit fontScale="63889" lnSpcReduction="20000"/>
          </a:bodyPr>
          <a:lstStyle/>
          <a:p>
            <a:r>
              <a:rPr lang="zh-CN" altLang="en-US" sz="3600" b="1" spc="300" dirty="0">
                <a:solidFill>
                  <a:sysClr val="windowText" lastClr="000000">
                    <a:lumMod val="85000"/>
                    <a:lumOff val="15000"/>
                  </a:sysClr>
                </a:solidFill>
                <a:latin typeface="Arial" panose="020B0604020202020204" pitchFamily="34" charset="0"/>
                <a:ea typeface="Microsoft YaHei" panose="020B0503020204020204" charset="-122"/>
              </a:rPr>
              <a:t>Introduction of the Northbound Overseas Chinese Hometown Tour' Itinerary</a:t>
            </a:r>
            <a:endParaRPr lang="zh-CN" altLang="en-US" sz="3600" b="0" spc="300" dirty="0">
              <a:solidFill>
                <a:sysClr val="windowText" lastClr="000000">
                  <a:lumMod val="85000"/>
                  <a:lumOff val="15000"/>
                </a:sysClr>
              </a:solidFill>
              <a:latin typeface="Arial" panose="020B0604020202020204" pitchFamily="34" charset="0"/>
              <a:ea typeface="Microsoft YaHei" panose="020B0503020204020204" charset="-122"/>
            </a:endParaRPr>
          </a:p>
        </p:txBody>
      </p:sp>
      <p:grpSp>
        <p:nvGrpSpPr>
          <p:cNvPr id="104" name="组合 10"/>
          <p:cNvGrpSpPr>
            <a:grpSpLocks noChangeAspect="1"/>
          </p:cNvGrpSpPr>
          <p:nvPr>
            <p:custDataLst>
              <p:tags r:id="rId5"/>
            </p:custDataLst>
          </p:nvPr>
        </p:nvGrpSpPr>
        <p:grpSpPr>
          <a:xfrm rot="10800000">
            <a:off x="10772116" y="712836"/>
            <a:ext cx="655863" cy="572307"/>
            <a:chOff x="1168400" y="1347856"/>
            <a:chExt cx="723913" cy="631688"/>
          </a:xfrm>
          <a:solidFill>
            <a:srgbClr val="BBC5D2">
              <a:lumMod val="60000"/>
              <a:lumOff val="40000"/>
            </a:srgbClr>
          </a:solidFill>
        </p:grpSpPr>
        <p:sp>
          <p:nvSpPr>
            <p:cNvPr id="1048758" name="任意多边形: 形状 11"/>
            <p:cNvSpPr>
              <a:spLocks noChangeAspect="1"/>
            </p:cNvSpPr>
            <p:nvPr>
              <p:custDataLst>
                <p:tags r:id="rId6"/>
              </p:custDataLst>
            </p:nvPr>
          </p:nvSpPr>
          <p:spPr>
            <a:xfrm>
              <a:off x="1168400"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rgbClr val="BBC5D2"/>
            </a:solidFill>
            <a:ln w="31750" cap="rnd" cmpd="sng" algn="ctr">
              <a:noFill/>
              <a:prstDash val="solid"/>
              <a:round/>
            </a:ln>
            <a:effectLst/>
          </p:spPr>
          <p:txBody>
            <a:bodyPr wrap="square" rtlCol="0" anchor="ctr">
              <a:noAutofit/>
            </a:bodyPr>
            <a:lstStyle/>
            <a:p>
              <a:pPr algn="ctr"/>
              <a:endParaRPr lang="zh-CN" altLang="en-US"/>
            </a:p>
          </p:txBody>
        </p:sp>
        <p:sp>
          <p:nvSpPr>
            <p:cNvPr id="1048759" name="任意多边形: 形状 13"/>
            <p:cNvSpPr>
              <a:spLocks noChangeAspect="1"/>
            </p:cNvSpPr>
            <p:nvPr>
              <p:custDataLst>
                <p:tags r:id="rId7"/>
              </p:custDataLst>
            </p:nvPr>
          </p:nvSpPr>
          <p:spPr>
            <a:xfrm>
              <a:off x="1581018" y="1347856"/>
              <a:ext cx="311295" cy="631688"/>
            </a:xfrm>
            <a:custGeom>
              <a:avLst/>
              <a:gdLst>
                <a:gd name="connsiteX0" fmla="*/ 207995 w 295275"/>
                <a:gd name="connsiteY0" fmla="*/ 0 h 599179"/>
                <a:gd name="connsiteX1" fmla="*/ 218480 w 295275"/>
                <a:gd name="connsiteY1" fmla="*/ 17025 h 599179"/>
                <a:gd name="connsiteX2" fmla="*/ 263922 w 295275"/>
                <a:gd name="connsiteY2" fmla="*/ 59952 h 599179"/>
                <a:gd name="connsiteX3" fmla="*/ 275967 w 295275"/>
                <a:gd name="connsiteY3" fmla="*/ 66705 h 599179"/>
                <a:gd name="connsiteX4" fmla="*/ 258864 w 295275"/>
                <a:gd name="connsiteY4" fmla="*/ 77309 h 599179"/>
                <a:gd name="connsiteX5" fmla="*/ 164932 w 295275"/>
                <a:gd name="connsiteY5" fmla="*/ 229252 h 599179"/>
                <a:gd name="connsiteX6" fmla="*/ 145322 w 295275"/>
                <a:gd name="connsiteY6" fmla="*/ 303904 h 599179"/>
                <a:gd name="connsiteX7" fmla="*/ 295275 w 295275"/>
                <a:gd name="connsiteY7" fmla="*/ 303904 h 599179"/>
                <a:gd name="connsiteX8" fmla="*/ 295275 w 295275"/>
                <a:gd name="connsiteY8" fmla="*/ 599179 h 599179"/>
                <a:gd name="connsiteX9" fmla="*/ 0 w 295275"/>
                <a:gd name="connsiteY9" fmla="*/ 599179 h 599179"/>
                <a:gd name="connsiteX10" fmla="*/ 0 w 295275"/>
                <a:gd name="connsiteY10" fmla="*/ 303904 h 599179"/>
                <a:gd name="connsiteX11" fmla="*/ 5952 w 295275"/>
                <a:gd name="connsiteY11" fmla="*/ 269304 h 599179"/>
                <a:gd name="connsiteX12" fmla="*/ 204540 w 295275"/>
                <a:gd name="connsiteY12" fmla="*/ 547 h 599179"/>
                <a:gd name="connsiteX0-1" fmla="*/ 207995 w 295275"/>
                <a:gd name="connsiteY0-2" fmla="*/ 0 h 599179"/>
                <a:gd name="connsiteX1-3" fmla="*/ 218480 w 295275"/>
                <a:gd name="connsiteY1-4" fmla="*/ 17025 h 599179"/>
                <a:gd name="connsiteX2-5" fmla="*/ 263922 w 295275"/>
                <a:gd name="connsiteY2-6" fmla="*/ 59952 h 599179"/>
                <a:gd name="connsiteX3-7" fmla="*/ 275967 w 295275"/>
                <a:gd name="connsiteY3-8" fmla="*/ 66705 h 599179"/>
                <a:gd name="connsiteX4-9" fmla="*/ 258864 w 295275"/>
                <a:gd name="connsiteY4-10" fmla="*/ 77309 h 599179"/>
                <a:gd name="connsiteX5-11" fmla="*/ 164932 w 295275"/>
                <a:gd name="connsiteY5-12" fmla="*/ 229252 h 599179"/>
                <a:gd name="connsiteX6-13" fmla="*/ 152376 w 295275"/>
                <a:gd name="connsiteY6-14" fmla="*/ 303904 h 599179"/>
                <a:gd name="connsiteX7-15" fmla="*/ 295275 w 295275"/>
                <a:gd name="connsiteY7-16" fmla="*/ 303904 h 599179"/>
                <a:gd name="connsiteX8-17" fmla="*/ 295275 w 295275"/>
                <a:gd name="connsiteY8-18" fmla="*/ 599179 h 599179"/>
                <a:gd name="connsiteX9-19" fmla="*/ 0 w 295275"/>
                <a:gd name="connsiteY9-20" fmla="*/ 599179 h 599179"/>
                <a:gd name="connsiteX10-21" fmla="*/ 0 w 295275"/>
                <a:gd name="connsiteY10-22" fmla="*/ 303904 h 599179"/>
                <a:gd name="connsiteX11-23" fmla="*/ 5952 w 295275"/>
                <a:gd name="connsiteY11-24" fmla="*/ 269304 h 599179"/>
                <a:gd name="connsiteX12-25" fmla="*/ 204540 w 295275"/>
                <a:gd name="connsiteY12-26" fmla="*/ 547 h 599179"/>
                <a:gd name="connsiteX13" fmla="*/ 207995 w 295275"/>
                <a:gd name="connsiteY13" fmla="*/ 0 h 599179"/>
                <a:gd name="connsiteX0-27" fmla="*/ 207995 w 295275"/>
                <a:gd name="connsiteY0-28" fmla="*/ 0 h 599179"/>
                <a:gd name="connsiteX1-29" fmla="*/ 218480 w 295275"/>
                <a:gd name="connsiteY1-30" fmla="*/ 17025 h 599179"/>
                <a:gd name="connsiteX2-31" fmla="*/ 263922 w 295275"/>
                <a:gd name="connsiteY2-32" fmla="*/ 59952 h 599179"/>
                <a:gd name="connsiteX3-33" fmla="*/ 275967 w 295275"/>
                <a:gd name="connsiteY3-34" fmla="*/ 66705 h 599179"/>
                <a:gd name="connsiteX4-35" fmla="*/ 258864 w 295275"/>
                <a:gd name="connsiteY4-36" fmla="*/ 77309 h 599179"/>
                <a:gd name="connsiteX5-37" fmla="*/ 164932 w 295275"/>
                <a:gd name="connsiteY5-38" fmla="*/ 229252 h 599179"/>
                <a:gd name="connsiteX6-39" fmla="*/ 152376 w 295275"/>
                <a:gd name="connsiteY6-40" fmla="*/ 303904 h 599179"/>
                <a:gd name="connsiteX7-41" fmla="*/ 295275 w 295275"/>
                <a:gd name="connsiteY7-42" fmla="*/ 303904 h 599179"/>
                <a:gd name="connsiteX8-43" fmla="*/ 295275 w 295275"/>
                <a:gd name="connsiteY8-44" fmla="*/ 599179 h 599179"/>
                <a:gd name="connsiteX9-45" fmla="*/ 0 w 295275"/>
                <a:gd name="connsiteY9-46" fmla="*/ 599179 h 599179"/>
                <a:gd name="connsiteX10-47" fmla="*/ 0 w 295275"/>
                <a:gd name="connsiteY10-48" fmla="*/ 303904 h 599179"/>
                <a:gd name="connsiteX11-49" fmla="*/ 5952 w 295275"/>
                <a:gd name="connsiteY11-50" fmla="*/ 269304 h 599179"/>
                <a:gd name="connsiteX12-51" fmla="*/ 204540 w 295275"/>
                <a:gd name="connsiteY12-52" fmla="*/ 547 h 599179"/>
                <a:gd name="connsiteX13-53" fmla="*/ 207995 w 295275"/>
                <a:gd name="connsiteY13-54" fmla="*/ 0 h 599179"/>
                <a:gd name="connsiteX0-55" fmla="*/ 207995 w 295275"/>
                <a:gd name="connsiteY0-56" fmla="*/ 0 h 599179"/>
                <a:gd name="connsiteX1-57" fmla="*/ 218480 w 295275"/>
                <a:gd name="connsiteY1-58" fmla="*/ 17025 h 599179"/>
                <a:gd name="connsiteX2-59" fmla="*/ 263922 w 295275"/>
                <a:gd name="connsiteY2-60" fmla="*/ 59952 h 599179"/>
                <a:gd name="connsiteX3-61" fmla="*/ 275967 w 295275"/>
                <a:gd name="connsiteY3-62" fmla="*/ 66705 h 599179"/>
                <a:gd name="connsiteX4-63" fmla="*/ 258864 w 295275"/>
                <a:gd name="connsiteY4-64" fmla="*/ 77309 h 599179"/>
                <a:gd name="connsiteX5-65" fmla="*/ 164932 w 295275"/>
                <a:gd name="connsiteY5-66" fmla="*/ 229252 h 599179"/>
                <a:gd name="connsiteX6-67" fmla="*/ 152376 w 295275"/>
                <a:gd name="connsiteY6-68" fmla="*/ 303904 h 599179"/>
                <a:gd name="connsiteX7-69" fmla="*/ 295275 w 295275"/>
                <a:gd name="connsiteY7-70" fmla="*/ 303904 h 599179"/>
                <a:gd name="connsiteX8-71" fmla="*/ 295275 w 295275"/>
                <a:gd name="connsiteY8-72" fmla="*/ 599179 h 599179"/>
                <a:gd name="connsiteX9-73" fmla="*/ 0 w 295275"/>
                <a:gd name="connsiteY9-74" fmla="*/ 599179 h 599179"/>
                <a:gd name="connsiteX10-75" fmla="*/ 0 w 295275"/>
                <a:gd name="connsiteY10-76" fmla="*/ 303904 h 599179"/>
                <a:gd name="connsiteX11-77" fmla="*/ 5952 w 295275"/>
                <a:gd name="connsiteY11-78" fmla="*/ 269304 h 599179"/>
                <a:gd name="connsiteX12-79" fmla="*/ 204540 w 295275"/>
                <a:gd name="connsiteY12-80" fmla="*/ 547 h 599179"/>
                <a:gd name="connsiteX13-81" fmla="*/ 207995 w 295275"/>
                <a:gd name="connsiteY13-82" fmla="*/ 0 h 599179"/>
                <a:gd name="connsiteX0-83" fmla="*/ 207995 w 295275"/>
                <a:gd name="connsiteY0-84" fmla="*/ 0 h 599179"/>
                <a:gd name="connsiteX1-85" fmla="*/ 218480 w 295275"/>
                <a:gd name="connsiteY1-86" fmla="*/ 17025 h 599179"/>
                <a:gd name="connsiteX2-87" fmla="*/ 263922 w 295275"/>
                <a:gd name="connsiteY2-88" fmla="*/ 59952 h 599179"/>
                <a:gd name="connsiteX3-89" fmla="*/ 275967 w 295275"/>
                <a:gd name="connsiteY3-90" fmla="*/ 66705 h 599179"/>
                <a:gd name="connsiteX4-91" fmla="*/ 258864 w 295275"/>
                <a:gd name="connsiteY4-92" fmla="*/ 77309 h 599179"/>
                <a:gd name="connsiteX5-93" fmla="*/ 152376 w 295275"/>
                <a:gd name="connsiteY5-94" fmla="*/ 303904 h 599179"/>
                <a:gd name="connsiteX6-95" fmla="*/ 295275 w 295275"/>
                <a:gd name="connsiteY6-96" fmla="*/ 303904 h 599179"/>
                <a:gd name="connsiteX7-97" fmla="*/ 295275 w 295275"/>
                <a:gd name="connsiteY7-98" fmla="*/ 599179 h 599179"/>
                <a:gd name="connsiteX8-99" fmla="*/ 0 w 295275"/>
                <a:gd name="connsiteY8-100" fmla="*/ 599179 h 599179"/>
                <a:gd name="connsiteX9-101" fmla="*/ 0 w 295275"/>
                <a:gd name="connsiteY9-102" fmla="*/ 303904 h 599179"/>
                <a:gd name="connsiteX10-103" fmla="*/ 5952 w 295275"/>
                <a:gd name="connsiteY10-104" fmla="*/ 269304 h 599179"/>
                <a:gd name="connsiteX11-105" fmla="*/ 204540 w 295275"/>
                <a:gd name="connsiteY11-106" fmla="*/ 547 h 599179"/>
                <a:gd name="connsiteX12-107" fmla="*/ 207995 w 295275"/>
                <a:gd name="connsiteY12-108" fmla="*/ 0 h 599179"/>
                <a:gd name="connsiteX0-109" fmla="*/ 207995 w 295275"/>
                <a:gd name="connsiteY0-110" fmla="*/ 0 h 599179"/>
                <a:gd name="connsiteX1-111" fmla="*/ 218480 w 295275"/>
                <a:gd name="connsiteY1-112" fmla="*/ 17025 h 599179"/>
                <a:gd name="connsiteX2-113" fmla="*/ 263922 w 295275"/>
                <a:gd name="connsiteY2-114" fmla="*/ 59952 h 599179"/>
                <a:gd name="connsiteX3-115" fmla="*/ 275967 w 295275"/>
                <a:gd name="connsiteY3-116" fmla="*/ 66705 h 599179"/>
                <a:gd name="connsiteX4-117" fmla="*/ 258864 w 295275"/>
                <a:gd name="connsiteY4-118" fmla="*/ 77309 h 599179"/>
                <a:gd name="connsiteX5-119" fmla="*/ 152376 w 295275"/>
                <a:gd name="connsiteY5-120" fmla="*/ 303904 h 599179"/>
                <a:gd name="connsiteX6-121" fmla="*/ 295275 w 295275"/>
                <a:gd name="connsiteY6-122" fmla="*/ 303904 h 599179"/>
                <a:gd name="connsiteX7-123" fmla="*/ 295275 w 295275"/>
                <a:gd name="connsiteY7-124" fmla="*/ 599179 h 599179"/>
                <a:gd name="connsiteX8-125" fmla="*/ 0 w 295275"/>
                <a:gd name="connsiteY8-126" fmla="*/ 599179 h 599179"/>
                <a:gd name="connsiteX9-127" fmla="*/ 0 w 295275"/>
                <a:gd name="connsiteY9-128" fmla="*/ 303904 h 599179"/>
                <a:gd name="connsiteX10-129" fmla="*/ 5952 w 295275"/>
                <a:gd name="connsiteY10-130" fmla="*/ 269304 h 599179"/>
                <a:gd name="connsiteX11-131" fmla="*/ 204540 w 295275"/>
                <a:gd name="connsiteY11-132" fmla="*/ 547 h 599179"/>
                <a:gd name="connsiteX12-133" fmla="*/ 207995 w 295275"/>
                <a:gd name="connsiteY12-134" fmla="*/ 0 h 599179"/>
                <a:gd name="connsiteX0-135" fmla="*/ 207995 w 295275"/>
                <a:gd name="connsiteY0-136" fmla="*/ 0 h 599179"/>
                <a:gd name="connsiteX1-137" fmla="*/ 218480 w 295275"/>
                <a:gd name="connsiteY1-138" fmla="*/ 17025 h 599179"/>
                <a:gd name="connsiteX2-139" fmla="*/ 263922 w 295275"/>
                <a:gd name="connsiteY2-140" fmla="*/ 59952 h 599179"/>
                <a:gd name="connsiteX3-141" fmla="*/ 275967 w 295275"/>
                <a:gd name="connsiteY3-142" fmla="*/ 66705 h 599179"/>
                <a:gd name="connsiteX4-143" fmla="*/ 152376 w 295275"/>
                <a:gd name="connsiteY4-144" fmla="*/ 303904 h 599179"/>
                <a:gd name="connsiteX5-145" fmla="*/ 295275 w 295275"/>
                <a:gd name="connsiteY5-146" fmla="*/ 303904 h 599179"/>
                <a:gd name="connsiteX6-147" fmla="*/ 295275 w 295275"/>
                <a:gd name="connsiteY6-148" fmla="*/ 599179 h 599179"/>
                <a:gd name="connsiteX7-149" fmla="*/ 0 w 295275"/>
                <a:gd name="connsiteY7-150" fmla="*/ 599179 h 599179"/>
                <a:gd name="connsiteX8-151" fmla="*/ 0 w 295275"/>
                <a:gd name="connsiteY8-152" fmla="*/ 303904 h 599179"/>
                <a:gd name="connsiteX9-153" fmla="*/ 5952 w 295275"/>
                <a:gd name="connsiteY9-154" fmla="*/ 269304 h 599179"/>
                <a:gd name="connsiteX10-155" fmla="*/ 204540 w 295275"/>
                <a:gd name="connsiteY10-156" fmla="*/ 547 h 599179"/>
                <a:gd name="connsiteX11-157" fmla="*/ 207995 w 295275"/>
                <a:gd name="connsiteY11-158" fmla="*/ 0 h 599179"/>
                <a:gd name="connsiteX0-159" fmla="*/ 207995 w 295275"/>
                <a:gd name="connsiteY0-160" fmla="*/ 0 h 599179"/>
                <a:gd name="connsiteX1-161" fmla="*/ 218480 w 295275"/>
                <a:gd name="connsiteY1-162" fmla="*/ 17025 h 599179"/>
                <a:gd name="connsiteX2-163" fmla="*/ 263922 w 295275"/>
                <a:gd name="connsiteY2-164" fmla="*/ 59952 h 599179"/>
                <a:gd name="connsiteX3-165" fmla="*/ 275967 w 295275"/>
                <a:gd name="connsiteY3-166" fmla="*/ 66705 h 599179"/>
                <a:gd name="connsiteX4-167" fmla="*/ 152376 w 295275"/>
                <a:gd name="connsiteY4-168" fmla="*/ 303904 h 599179"/>
                <a:gd name="connsiteX5-169" fmla="*/ 295275 w 295275"/>
                <a:gd name="connsiteY5-170" fmla="*/ 303904 h 599179"/>
                <a:gd name="connsiteX6-171" fmla="*/ 295275 w 295275"/>
                <a:gd name="connsiteY6-172" fmla="*/ 599179 h 599179"/>
                <a:gd name="connsiteX7-173" fmla="*/ 0 w 295275"/>
                <a:gd name="connsiteY7-174" fmla="*/ 599179 h 599179"/>
                <a:gd name="connsiteX8-175" fmla="*/ 0 w 295275"/>
                <a:gd name="connsiteY8-176" fmla="*/ 303904 h 599179"/>
                <a:gd name="connsiteX9-177" fmla="*/ 5952 w 295275"/>
                <a:gd name="connsiteY9-178" fmla="*/ 269304 h 599179"/>
                <a:gd name="connsiteX10-179" fmla="*/ 204540 w 295275"/>
                <a:gd name="connsiteY10-180" fmla="*/ 547 h 599179"/>
                <a:gd name="connsiteX11-181" fmla="*/ 207995 w 295275"/>
                <a:gd name="connsiteY11-182" fmla="*/ 0 h 599179"/>
                <a:gd name="connsiteX0-183" fmla="*/ 207995 w 295275"/>
                <a:gd name="connsiteY0-184" fmla="*/ 0 h 599179"/>
                <a:gd name="connsiteX1-185" fmla="*/ 218480 w 295275"/>
                <a:gd name="connsiteY1-186" fmla="*/ 17025 h 599179"/>
                <a:gd name="connsiteX2-187" fmla="*/ 263922 w 295275"/>
                <a:gd name="connsiteY2-188" fmla="*/ 59952 h 599179"/>
                <a:gd name="connsiteX3-189" fmla="*/ 275967 w 295275"/>
                <a:gd name="connsiteY3-190" fmla="*/ 66705 h 599179"/>
                <a:gd name="connsiteX4-191" fmla="*/ 152376 w 295275"/>
                <a:gd name="connsiteY4-192" fmla="*/ 303904 h 599179"/>
                <a:gd name="connsiteX5-193" fmla="*/ 295275 w 295275"/>
                <a:gd name="connsiteY5-194" fmla="*/ 303904 h 599179"/>
                <a:gd name="connsiteX6-195" fmla="*/ 295275 w 295275"/>
                <a:gd name="connsiteY6-196" fmla="*/ 599179 h 599179"/>
                <a:gd name="connsiteX7-197" fmla="*/ 0 w 295275"/>
                <a:gd name="connsiteY7-198" fmla="*/ 599179 h 599179"/>
                <a:gd name="connsiteX8-199" fmla="*/ 0 w 295275"/>
                <a:gd name="connsiteY8-200" fmla="*/ 303904 h 599179"/>
                <a:gd name="connsiteX9-201" fmla="*/ 5952 w 295275"/>
                <a:gd name="connsiteY9-202" fmla="*/ 269304 h 599179"/>
                <a:gd name="connsiteX10-203" fmla="*/ 204540 w 295275"/>
                <a:gd name="connsiteY10-204" fmla="*/ 547 h 599179"/>
                <a:gd name="connsiteX11-205" fmla="*/ 207995 w 295275"/>
                <a:gd name="connsiteY11-206" fmla="*/ 0 h 599179"/>
                <a:gd name="connsiteX0-207" fmla="*/ 207995 w 295275"/>
                <a:gd name="connsiteY0-208" fmla="*/ 0 h 599179"/>
                <a:gd name="connsiteX1-209" fmla="*/ 218480 w 295275"/>
                <a:gd name="connsiteY1-210" fmla="*/ 17025 h 599179"/>
                <a:gd name="connsiteX2-211" fmla="*/ 263922 w 295275"/>
                <a:gd name="connsiteY2-212" fmla="*/ 59952 h 599179"/>
                <a:gd name="connsiteX3-213" fmla="*/ 275967 w 295275"/>
                <a:gd name="connsiteY3-214" fmla="*/ 66705 h 599179"/>
                <a:gd name="connsiteX4-215" fmla="*/ 152376 w 295275"/>
                <a:gd name="connsiteY4-216" fmla="*/ 303904 h 599179"/>
                <a:gd name="connsiteX5-217" fmla="*/ 295275 w 295275"/>
                <a:gd name="connsiteY5-218" fmla="*/ 303904 h 599179"/>
                <a:gd name="connsiteX6-219" fmla="*/ 295275 w 295275"/>
                <a:gd name="connsiteY6-220" fmla="*/ 599179 h 599179"/>
                <a:gd name="connsiteX7-221" fmla="*/ 0 w 295275"/>
                <a:gd name="connsiteY7-222" fmla="*/ 599179 h 599179"/>
                <a:gd name="connsiteX8-223" fmla="*/ 0 w 295275"/>
                <a:gd name="connsiteY8-224" fmla="*/ 303904 h 599179"/>
                <a:gd name="connsiteX9-225" fmla="*/ 5952 w 295275"/>
                <a:gd name="connsiteY9-226" fmla="*/ 269304 h 599179"/>
                <a:gd name="connsiteX10-227" fmla="*/ 204540 w 295275"/>
                <a:gd name="connsiteY10-228" fmla="*/ 547 h 599179"/>
                <a:gd name="connsiteX11-229" fmla="*/ 207995 w 295275"/>
                <a:gd name="connsiteY11-230" fmla="*/ 0 h 599179"/>
                <a:gd name="connsiteX0-231" fmla="*/ 207995 w 295275"/>
                <a:gd name="connsiteY0-232" fmla="*/ 0 h 599179"/>
                <a:gd name="connsiteX1-233" fmla="*/ 218480 w 295275"/>
                <a:gd name="connsiteY1-234" fmla="*/ 17025 h 599179"/>
                <a:gd name="connsiteX2-235" fmla="*/ 263922 w 295275"/>
                <a:gd name="connsiteY2-236" fmla="*/ 59952 h 599179"/>
                <a:gd name="connsiteX3-237" fmla="*/ 275967 w 295275"/>
                <a:gd name="connsiteY3-238" fmla="*/ 66705 h 599179"/>
                <a:gd name="connsiteX4-239" fmla="*/ 152376 w 295275"/>
                <a:gd name="connsiteY4-240" fmla="*/ 303904 h 599179"/>
                <a:gd name="connsiteX5-241" fmla="*/ 295275 w 295275"/>
                <a:gd name="connsiteY5-242" fmla="*/ 303904 h 599179"/>
                <a:gd name="connsiteX6-243" fmla="*/ 295275 w 295275"/>
                <a:gd name="connsiteY6-244" fmla="*/ 599179 h 599179"/>
                <a:gd name="connsiteX7-245" fmla="*/ 0 w 295275"/>
                <a:gd name="connsiteY7-246" fmla="*/ 599179 h 599179"/>
                <a:gd name="connsiteX8-247" fmla="*/ 0 w 295275"/>
                <a:gd name="connsiteY8-248" fmla="*/ 303904 h 599179"/>
                <a:gd name="connsiteX9-249" fmla="*/ 204540 w 295275"/>
                <a:gd name="connsiteY9-250" fmla="*/ 547 h 599179"/>
                <a:gd name="connsiteX10-251" fmla="*/ 207995 w 295275"/>
                <a:gd name="connsiteY10-252" fmla="*/ 0 h 599179"/>
                <a:gd name="connsiteX0-253" fmla="*/ 207995 w 295275"/>
                <a:gd name="connsiteY0-254" fmla="*/ 0 h 599179"/>
                <a:gd name="connsiteX1-255" fmla="*/ 218480 w 295275"/>
                <a:gd name="connsiteY1-256" fmla="*/ 17025 h 599179"/>
                <a:gd name="connsiteX2-257" fmla="*/ 263922 w 295275"/>
                <a:gd name="connsiteY2-258" fmla="*/ 59952 h 599179"/>
                <a:gd name="connsiteX3-259" fmla="*/ 275967 w 295275"/>
                <a:gd name="connsiteY3-260" fmla="*/ 66705 h 599179"/>
                <a:gd name="connsiteX4-261" fmla="*/ 152376 w 295275"/>
                <a:gd name="connsiteY4-262" fmla="*/ 303904 h 599179"/>
                <a:gd name="connsiteX5-263" fmla="*/ 295275 w 295275"/>
                <a:gd name="connsiteY5-264" fmla="*/ 303904 h 599179"/>
                <a:gd name="connsiteX6-265" fmla="*/ 295275 w 295275"/>
                <a:gd name="connsiteY6-266" fmla="*/ 599179 h 599179"/>
                <a:gd name="connsiteX7-267" fmla="*/ 0 w 295275"/>
                <a:gd name="connsiteY7-268" fmla="*/ 599179 h 599179"/>
                <a:gd name="connsiteX8-269" fmla="*/ 0 w 295275"/>
                <a:gd name="connsiteY8-270" fmla="*/ 303904 h 599179"/>
                <a:gd name="connsiteX9-271" fmla="*/ 204540 w 295275"/>
                <a:gd name="connsiteY9-272" fmla="*/ 547 h 599179"/>
                <a:gd name="connsiteX10-273" fmla="*/ 207995 w 295275"/>
                <a:gd name="connsiteY10-274" fmla="*/ 0 h 599179"/>
                <a:gd name="connsiteX0-275" fmla="*/ 207995 w 295275"/>
                <a:gd name="connsiteY0-276" fmla="*/ 0 h 599179"/>
                <a:gd name="connsiteX1-277" fmla="*/ 218480 w 295275"/>
                <a:gd name="connsiteY1-278" fmla="*/ 17025 h 599179"/>
                <a:gd name="connsiteX2-279" fmla="*/ 263922 w 295275"/>
                <a:gd name="connsiteY2-280" fmla="*/ 59952 h 599179"/>
                <a:gd name="connsiteX3-281" fmla="*/ 275967 w 295275"/>
                <a:gd name="connsiteY3-282" fmla="*/ 66705 h 599179"/>
                <a:gd name="connsiteX4-283" fmla="*/ 152376 w 295275"/>
                <a:gd name="connsiteY4-284" fmla="*/ 303904 h 599179"/>
                <a:gd name="connsiteX5-285" fmla="*/ 295275 w 295275"/>
                <a:gd name="connsiteY5-286" fmla="*/ 303904 h 599179"/>
                <a:gd name="connsiteX6-287" fmla="*/ 295275 w 295275"/>
                <a:gd name="connsiteY6-288" fmla="*/ 599179 h 599179"/>
                <a:gd name="connsiteX7-289" fmla="*/ 0 w 295275"/>
                <a:gd name="connsiteY7-290" fmla="*/ 599179 h 599179"/>
                <a:gd name="connsiteX8-291" fmla="*/ 0 w 295275"/>
                <a:gd name="connsiteY8-292" fmla="*/ 303904 h 599179"/>
                <a:gd name="connsiteX9-293" fmla="*/ 207995 w 295275"/>
                <a:gd name="connsiteY9-294" fmla="*/ 0 h 599179"/>
                <a:gd name="connsiteX0-295" fmla="*/ 207995 w 295275"/>
                <a:gd name="connsiteY0-296" fmla="*/ 0 h 599179"/>
                <a:gd name="connsiteX1-297" fmla="*/ 218480 w 295275"/>
                <a:gd name="connsiteY1-298" fmla="*/ 17025 h 599179"/>
                <a:gd name="connsiteX2-299" fmla="*/ 263922 w 295275"/>
                <a:gd name="connsiteY2-300" fmla="*/ 59952 h 599179"/>
                <a:gd name="connsiteX3-301" fmla="*/ 275967 w 295275"/>
                <a:gd name="connsiteY3-302" fmla="*/ 66705 h 599179"/>
                <a:gd name="connsiteX4-303" fmla="*/ 152376 w 295275"/>
                <a:gd name="connsiteY4-304" fmla="*/ 303904 h 599179"/>
                <a:gd name="connsiteX5-305" fmla="*/ 295275 w 295275"/>
                <a:gd name="connsiteY5-306" fmla="*/ 303904 h 599179"/>
                <a:gd name="connsiteX6-307" fmla="*/ 295275 w 295275"/>
                <a:gd name="connsiteY6-308" fmla="*/ 599179 h 599179"/>
                <a:gd name="connsiteX7-309" fmla="*/ 0 w 295275"/>
                <a:gd name="connsiteY7-310" fmla="*/ 599179 h 599179"/>
                <a:gd name="connsiteX8-311" fmla="*/ 0 w 295275"/>
                <a:gd name="connsiteY8-312" fmla="*/ 303904 h 599179"/>
                <a:gd name="connsiteX9-313" fmla="*/ 207995 w 295275"/>
                <a:gd name="connsiteY9-314" fmla="*/ 0 h 599179"/>
                <a:gd name="connsiteX0-315" fmla="*/ 207995 w 295275"/>
                <a:gd name="connsiteY0-316" fmla="*/ 0 h 599179"/>
                <a:gd name="connsiteX1-317" fmla="*/ 218480 w 295275"/>
                <a:gd name="connsiteY1-318" fmla="*/ 17025 h 599179"/>
                <a:gd name="connsiteX2-319" fmla="*/ 263922 w 295275"/>
                <a:gd name="connsiteY2-320" fmla="*/ 59952 h 599179"/>
                <a:gd name="connsiteX3-321" fmla="*/ 275967 w 295275"/>
                <a:gd name="connsiteY3-322" fmla="*/ 66705 h 599179"/>
                <a:gd name="connsiteX4-323" fmla="*/ 152376 w 295275"/>
                <a:gd name="connsiteY4-324" fmla="*/ 303904 h 599179"/>
                <a:gd name="connsiteX5-325" fmla="*/ 295275 w 295275"/>
                <a:gd name="connsiteY5-326" fmla="*/ 303904 h 599179"/>
                <a:gd name="connsiteX6-327" fmla="*/ 295275 w 295275"/>
                <a:gd name="connsiteY6-328" fmla="*/ 599179 h 599179"/>
                <a:gd name="connsiteX7-329" fmla="*/ 0 w 295275"/>
                <a:gd name="connsiteY7-330" fmla="*/ 599179 h 599179"/>
                <a:gd name="connsiteX8-331" fmla="*/ 0 w 295275"/>
                <a:gd name="connsiteY8-332" fmla="*/ 303904 h 599179"/>
                <a:gd name="connsiteX9-333" fmla="*/ 207995 w 295275"/>
                <a:gd name="connsiteY9-334" fmla="*/ 0 h 599179"/>
                <a:gd name="connsiteX0-335" fmla="*/ 207995 w 295275"/>
                <a:gd name="connsiteY0-336" fmla="*/ 0 h 599179"/>
                <a:gd name="connsiteX1-337" fmla="*/ 218480 w 295275"/>
                <a:gd name="connsiteY1-338" fmla="*/ 17025 h 599179"/>
                <a:gd name="connsiteX2-339" fmla="*/ 263922 w 295275"/>
                <a:gd name="connsiteY2-340" fmla="*/ 59952 h 599179"/>
                <a:gd name="connsiteX3-341" fmla="*/ 275967 w 295275"/>
                <a:gd name="connsiteY3-342" fmla="*/ 66705 h 599179"/>
                <a:gd name="connsiteX4-343" fmla="*/ 152376 w 295275"/>
                <a:gd name="connsiteY4-344" fmla="*/ 303904 h 599179"/>
                <a:gd name="connsiteX5-345" fmla="*/ 295275 w 295275"/>
                <a:gd name="connsiteY5-346" fmla="*/ 303904 h 599179"/>
                <a:gd name="connsiteX6-347" fmla="*/ 295275 w 295275"/>
                <a:gd name="connsiteY6-348" fmla="*/ 599179 h 599179"/>
                <a:gd name="connsiteX7-349" fmla="*/ 0 w 295275"/>
                <a:gd name="connsiteY7-350" fmla="*/ 599179 h 599179"/>
                <a:gd name="connsiteX8-351" fmla="*/ 0 w 295275"/>
                <a:gd name="connsiteY8-352" fmla="*/ 303904 h 599179"/>
                <a:gd name="connsiteX9-353" fmla="*/ 207995 w 295275"/>
                <a:gd name="connsiteY9-354" fmla="*/ 0 h 599179"/>
                <a:gd name="connsiteX0-355" fmla="*/ 207995 w 295275"/>
                <a:gd name="connsiteY0-356" fmla="*/ 0 h 599179"/>
                <a:gd name="connsiteX1-357" fmla="*/ 218480 w 295275"/>
                <a:gd name="connsiteY1-358" fmla="*/ 17025 h 599179"/>
                <a:gd name="connsiteX2-359" fmla="*/ 263922 w 295275"/>
                <a:gd name="connsiteY2-360" fmla="*/ 59952 h 599179"/>
                <a:gd name="connsiteX3-361" fmla="*/ 275967 w 295275"/>
                <a:gd name="connsiteY3-362" fmla="*/ 66705 h 599179"/>
                <a:gd name="connsiteX4-363" fmla="*/ 152376 w 295275"/>
                <a:gd name="connsiteY4-364" fmla="*/ 303904 h 599179"/>
                <a:gd name="connsiteX5-365" fmla="*/ 295275 w 295275"/>
                <a:gd name="connsiteY5-366" fmla="*/ 303904 h 599179"/>
                <a:gd name="connsiteX6-367" fmla="*/ 295275 w 295275"/>
                <a:gd name="connsiteY6-368" fmla="*/ 599179 h 599179"/>
                <a:gd name="connsiteX7-369" fmla="*/ 0 w 295275"/>
                <a:gd name="connsiteY7-370" fmla="*/ 599179 h 599179"/>
                <a:gd name="connsiteX8-371" fmla="*/ 0 w 295275"/>
                <a:gd name="connsiteY8-372" fmla="*/ 303904 h 599179"/>
                <a:gd name="connsiteX9-373" fmla="*/ 207995 w 295275"/>
                <a:gd name="connsiteY9-374" fmla="*/ 0 h 599179"/>
                <a:gd name="connsiteX0-375" fmla="*/ 207995 w 295275"/>
                <a:gd name="connsiteY0-376" fmla="*/ 0 h 599179"/>
                <a:gd name="connsiteX1-377" fmla="*/ 218480 w 295275"/>
                <a:gd name="connsiteY1-378" fmla="*/ 17025 h 599179"/>
                <a:gd name="connsiteX2-379" fmla="*/ 263922 w 295275"/>
                <a:gd name="connsiteY2-380" fmla="*/ 59952 h 599179"/>
                <a:gd name="connsiteX3-381" fmla="*/ 275967 w 295275"/>
                <a:gd name="connsiteY3-382" fmla="*/ 66705 h 599179"/>
                <a:gd name="connsiteX4-383" fmla="*/ 152376 w 295275"/>
                <a:gd name="connsiteY4-384" fmla="*/ 303904 h 599179"/>
                <a:gd name="connsiteX5-385" fmla="*/ 295275 w 295275"/>
                <a:gd name="connsiteY5-386" fmla="*/ 303904 h 599179"/>
                <a:gd name="connsiteX6-387" fmla="*/ 295275 w 295275"/>
                <a:gd name="connsiteY6-388" fmla="*/ 599179 h 599179"/>
                <a:gd name="connsiteX7-389" fmla="*/ 0 w 295275"/>
                <a:gd name="connsiteY7-390" fmla="*/ 599179 h 599179"/>
                <a:gd name="connsiteX8-391" fmla="*/ 0 w 295275"/>
                <a:gd name="connsiteY8-392" fmla="*/ 303904 h 599179"/>
                <a:gd name="connsiteX9-393" fmla="*/ 207995 w 295275"/>
                <a:gd name="connsiteY9-394" fmla="*/ 0 h 599179"/>
                <a:gd name="connsiteX0-395" fmla="*/ 207995 w 295275"/>
                <a:gd name="connsiteY0-396" fmla="*/ 0 h 599179"/>
                <a:gd name="connsiteX1-397" fmla="*/ 218480 w 295275"/>
                <a:gd name="connsiteY1-398" fmla="*/ 17025 h 599179"/>
                <a:gd name="connsiteX2-399" fmla="*/ 263922 w 295275"/>
                <a:gd name="connsiteY2-400" fmla="*/ 59952 h 599179"/>
                <a:gd name="connsiteX3-401" fmla="*/ 275967 w 295275"/>
                <a:gd name="connsiteY3-402" fmla="*/ 66705 h 599179"/>
                <a:gd name="connsiteX4-403" fmla="*/ 152376 w 295275"/>
                <a:gd name="connsiteY4-404" fmla="*/ 303904 h 599179"/>
                <a:gd name="connsiteX5-405" fmla="*/ 295275 w 295275"/>
                <a:gd name="connsiteY5-406" fmla="*/ 303904 h 599179"/>
                <a:gd name="connsiteX6-407" fmla="*/ 295275 w 295275"/>
                <a:gd name="connsiteY6-408" fmla="*/ 599179 h 599179"/>
                <a:gd name="connsiteX7-409" fmla="*/ 0 w 295275"/>
                <a:gd name="connsiteY7-410" fmla="*/ 599179 h 599179"/>
                <a:gd name="connsiteX8-411" fmla="*/ 0 w 295275"/>
                <a:gd name="connsiteY8-412" fmla="*/ 303904 h 599179"/>
                <a:gd name="connsiteX9-413" fmla="*/ 207995 w 295275"/>
                <a:gd name="connsiteY9-414" fmla="*/ 0 h 599179"/>
                <a:gd name="connsiteX0-415" fmla="*/ 207995 w 295275"/>
                <a:gd name="connsiteY0-416" fmla="*/ 0 h 599179"/>
                <a:gd name="connsiteX1-417" fmla="*/ 218480 w 295275"/>
                <a:gd name="connsiteY1-418" fmla="*/ 17025 h 599179"/>
                <a:gd name="connsiteX2-419" fmla="*/ 263922 w 295275"/>
                <a:gd name="connsiteY2-420" fmla="*/ 59952 h 599179"/>
                <a:gd name="connsiteX3-421" fmla="*/ 275967 w 295275"/>
                <a:gd name="connsiteY3-422" fmla="*/ 66705 h 599179"/>
                <a:gd name="connsiteX4-423" fmla="*/ 152376 w 295275"/>
                <a:gd name="connsiteY4-424" fmla="*/ 303904 h 599179"/>
                <a:gd name="connsiteX5-425" fmla="*/ 295275 w 295275"/>
                <a:gd name="connsiteY5-426" fmla="*/ 303904 h 599179"/>
                <a:gd name="connsiteX6-427" fmla="*/ 295275 w 295275"/>
                <a:gd name="connsiteY6-428" fmla="*/ 599179 h 599179"/>
                <a:gd name="connsiteX7-429" fmla="*/ 0 w 295275"/>
                <a:gd name="connsiteY7-430" fmla="*/ 599179 h 599179"/>
                <a:gd name="connsiteX8-431" fmla="*/ 0 w 295275"/>
                <a:gd name="connsiteY8-432" fmla="*/ 334942 h 599179"/>
                <a:gd name="connsiteX9-433" fmla="*/ 207995 w 295275"/>
                <a:gd name="connsiteY9-434" fmla="*/ 0 h 599179"/>
                <a:gd name="connsiteX0-435" fmla="*/ 207995 w 295275"/>
                <a:gd name="connsiteY0-436" fmla="*/ 0 h 599179"/>
                <a:gd name="connsiteX1-437" fmla="*/ 218480 w 295275"/>
                <a:gd name="connsiteY1-438" fmla="*/ 17025 h 599179"/>
                <a:gd name="connsiteX2-439" fmla="*/ 263922 w 295275"/>
                <a:gd name="connsiteY2-440" fmla="*/ 59952 h 599179"/>
                <a:gd name="connsiteX3-441" fmla="*/ 275967 w 295275"/>
                <a:gd name="connsiteY3-442" fmla="*/ 66705 h 599179"/>
                <a:gd name="connsiteX4-443" fmla="*/ 152376 w 295275"/>
                <a:gd name="connsiteY4-444" fmla="*/ 303904 h 599179"/>
                <a:gd name="connsiteX5-445" fmla="*/ 295275 w 295275"/>
                <a:gd name="connsiteY5-446" fmla="*/ 303904 h 599179"/>
                <a:gd name="connsiteX6-447" fmla="*/ 295275 w 295275"/>
                <a:gd name="connsiteY6-448" fmla="*/ 599179 h 599179"/>
                <a:gd name="connsiteX7-449" fmla="*/ 0 w 295275"/>
                <a:gd name="connsiteY7-450" fmla="*/ 599179 h 599179"/>
                <a:gd name="connsiteX8-451" fmla="*/ 0 w 295275"/>
                <a:gd name="connsiteY8-452" fmla="*/ 334942 h 599179"/>
                <a:gd name="connsiteX9-453" fmla="*/ 207995 w 295275"/>
                <a:gd name="connsiteY9-454" fmla="*/ 0 h 599179"/>
                <a:gd name="connsiteX0-455" fmla="*/ 207995 w 295275"/>
                <a:gd name="connsiteY0-456" fmla="*/ 0 h 599179"/>
                <a:gd name="connsiteX1-457" fmla="*/ 218480 w 295275"/>
                <a:gd name="connsiteY1-458" fmla="*/ 17025 h 599179"/>
                <a:gd name="connsiteX2-459" fmla="*/ 263922 w 295275"/>
                <a:gd name="connsiteY2-460" fmla="*/ 59952 h 599179"/>
                <a:gd name="connsiteX3-461" fmla="*/ 275967 w 295275"/>
                <a:gd name="connsiteY3-462" fmla="*/ 66705 h 599179"/>
                <a:gd name="connsiteX4-463" fmla="*/ 152376 w 295275"/>
                <a:gd name="connsiteY4-464" fmla="*/ 303904 h 599179"/>
                <a:gd name="connsiteX5-465" fmla="*/ 295275 w 295275"/>
                <a:gd name="connsiteY5-466" fmla="*/ 303904 h 599179"/>
                <a:gd name="connsiteX6-467" fmla="*/ 295275 w 295275"/>
                <a:gd name="connsiteY6-468" fmla="*/ 599179 h 599179"/>
                <a:gd name="connsiteX7-469" fmla="*/ 0 w 295275"/>
                <a:gd name="connsiteY7-470" fmla="*/ 599179 h 599179"/>
                <a:gd name="connsiteX8-471" fmla="*/ 0 w 295275"/>
                <a:gd name="connsiteY8-472" fmla="*/ 334942 h 599179"/>
                <a:gd name="connsiteX9-473" fmla="*/ 207995 w 295275"/>
                <a:gd name="connsiteY9-474" fmla="*/ 0 h 5991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295275" h="599179">
                  <a:moveTo>
                    <a:pt x="207995" y="0"/>
                  </a:moveTo>
                  <a:lnTo>
                    <a:pt x="218480" y="17025"/>
                  </a:lnTo>
                  <a:cubicBezTo>
                    <a:pt x="231034" y="32364"/>
                    <a:pt x="246314" y="46986"/>
                    <a:pt x="263922" y="59952"/>
                  </a:cubicBezTo>
                  <a:lnTo>
                    <a:pt x="275967" y="66705"/>
                  </a:lnTo>
                  <a:cubicBezTo>
                    <a:pt x="274744" y="66607"/>
                    <a:pt x="166924" y="148026"/>
                    <a:pt x="152376" y="303904"/>
                  </a:cubicBezTo>
                  <a:lnTo>
                    <a:pt x="295275" y="303904"/>
                  </a:lnTo>
                  <a:lnTo>
                    <a:pt x="295275" y="599179"/>
                  </a:lnTo>
                  <a:lnTo>
                    <a:pt x="0" y="599179"/>
                  </a:lnTo>
                  <a:lnTo>
                    <a:pt x="0" y="334942"/>
                  </a:lnTo>
                  <a:cubicBezTo>
                    <a:pt x="10368" y="113589"/>
                    <a:pt x="207637" y="2353"/>
                    <a:pt x="207995" y="0"/>
                  </a:cubicBezTo>
                  <a:close/>
                </a:path>
              </a:pathLst>
            </a:custGeom>
            <a:solidFill>
              <a:srgbClr val="BBC5D2"/>
            </a:solidFill>
            <a:ln w="31750" cap="rnd" cmpd="sng" algn="ctr">
              <a:noFill/>
              <a:prstDash val="solid"/>
              <a:round/>
            </a:ln>
            <a:effectLst/>
          </p:spPr>
          <p:txBody>
            <a:bodyPr wrap="square" rtlCol="0" anchor="ctr">
              <a:noAutofit/>
            </a:bodyPr>
            <a:lstStyle/>
            <a:p>
              <a:pPr algn="ctr"/>
              <a:endParaRPr lang="zh-CN" altLang="en-US" dirty="0"/>
            </a:p>
          </p:txBody>
        </p:sp>
      </p:grpSp>
      <p:sp>
        <p:nvSpPr>
          <p:cNvPr id="1048760" name="文本框 4"/>
          <p:cNvSpPr txBox="1"/>
          <p:nvPr/>
        </p:nvSpPr>
        <p:spPr>
          <a:xfrm>
            <a:off x="1343025" y="909320"/>
            <a:ext cx="10045065" cy="3416320"/>
          </a:xfrm>
          <a:prstGeom prst="rect">
            <a:avLst/>
          </a:prstGeom>
          <a:noFill/>
        </p:spPr>
        <p:txBody>
          <a:bodyPr wrap="square" rtlCol="0">
            <a:spAutoFit/>
          </a:bodyPr>
          <a:lstStyle/>
          <a:p>
            <a:pPr marR="0" algn="l" fontAlgn="auto">
              <a:lnSpc>
                <a:spcPct val="100000"/>
              </a:lnSpc>
              <a:spcBef>
                <a:spcPct val="0"/>
              </a:spcBef>
              <a:spcAft>
                <a:spcPct val="0"/>
              </a:spcAft>
            </a:pPr>
            <a:endParaRPr lang="zh-CN" altLang="en-US" dirty="0">
              <a:latin typeface="Heiti TC Light" panose="02000000000000000000" charset="-122"/>
              <a:ea typeface="Heiti TC Light" panose="02000000000000000000" charset="-122"/>
              <a:cs typeface="Heiti TC Light" panose="02000000000000000000" charset="-122"/>
              <a:sym typeface="+mn-ea"/>
            </a:endParaRPr>
          </a:p>
          <a:p>
            <a:pPr marR="0" algn="l" fontAlgn="auto">
              <a:lnSpc>
                <a:spcPct val="100000"/>
              </a:lnSpc>
              <a:spcBef>
                <a:spcPct val="0"/>
              </a:spcBef>
              <a:spcAft>
                <a:spcPct val="0"/>
              </a:spcAft>
            </a:pPr>
            <a:r>
              <a:rPr lang="zh-CN" altLang="en-US" dirty="0">
                <a:latin typeface="Heiti TC Light" panose="02000000000000000000" charset="-122"/>
                <a:ea typeface="Heiti TC Light" panose="02000000000000000000" charset="-122"/>
                <a:cs typeface="Heiti TC Light" panose="02000000000000000000" charset="-122"/>
                <a:sym typeface="+mn-ea"/>
              </a:rPr>
              <a:t>Professional racing equipment (can be brought by participants), professional maintenance technician service, and gasoline.</a:t>
            </a:r>
          </a:p>
          <a:p>
            <a:pPr marR="0" algn="l" fontAlgn="auto">
              <a:lnSpc>
                <a:spcPct val="100000"/>
              </a:lnSpc>
              <a:spcBef>
                <a:spcPct val="0"/>
              </a:spcBef>
              <a:spcAft>
                <a:spcPct val="0"/>
              </a:spcAft>
            </a:pPr>
            <a:r>
              <a:rPr lang="zh-CN" altLang="en-US" dirty="0">
                <a:latin typeface="Heiti TC Light" panose="02000000000000000000" charset="-122"/>
                <a:ea typeface="Heiti TC Light" panose="02000000000000000000" charset="-122"/>
                <a:cs typeface="Heiti TC Light" panose="02000000000000000000" charset="-122"/>
                <a:sym typeface="+mn-ea"/>
              </a:rPr>
              <a:t>Mineral water and soft drinks in the lounge area.</a:t>
            </a:r>
          </a:p>
          <a:p>
            <a:pPr marR="0" algn="l" fontAlgn="auto">
              <a:lnSpc>
                <a:spcPct val="100000"/>
              </a:lnSpc>
              <a:spcBef>
                <a:spcPct val="0"/>
              </a:spcBef>
              <a:spcAft>
                <a:spcPct val="0"/>
              </a:spcAft>
            </a:pPr>
            <a:r>
              <a:rPr lang="zh-CN" altLang="en-US" dirty="0">
                <a:latin typeface="Heiti TC Light" panose="02000000000000000000" charset="-122"/>
                <a:ea typeface="Heiti TC Light" panose="02000000000000000000" charset="-122"/>
                <a:cs typeface="Heiti TC Light" panose="02000000000000000000" charset="-122"/>
                <a:sym typeface="+mn-ea"/>
              </a:rPr>
              <a:t>Live streaming of photos and video coverage throughout the trip.</a:t>
            </a:r>
          </a:p>
          <a:p>
            <a:pPr marR="0" algn="l" fontAlgn="auto">
              <a:lnSpc>
                <a:spcPct val="100000"/>
              </a:lnSpc>
              <a:spcBef>
                <a:spcPct val="0"/>
              </a:spcBef>
              <a:spcAft>
                <a:spcPct val="0"/>
              </a:spcAft>
            </a:pPr>
            <a:r>
              <a:rPr lang="zh-CN" altLang="en-US" dirty="0">
                <a:latin typeface="Heiti TC Light" panose="02000000000000000000" charset="-122"/>
                <a:ea typeface="Heiti TC Light" panose="02000000000000000000" charset="-122"/>
                <a:cs typeface="Heiti TC Light" panose="02000000000000000000" charset="-122"/>
                <a:sym typeface="+mn-ea"/>
              </a:rPr>
              <a:t>The cost does not include:</a:t>
            </a:r>
          </a:p>
          <a:p>
            <a:pPr marR="0" algn="l" fontAlgn="auto">
              <a:lnSpc>
                <a:spcPct val="100000"/>
              </a:lnSpc>
              <a:spcBef>
                <a:spcPct val="0"/>
              </a:spcBef>
              <a:spcAft>
                <a:spcPct val="0"/>
              </a:spcAft>
            </a:pPr>
            <a:r>
              <a:rPr lang="zh-CN" altLang="en-US" dirty="0">
                <a:latin typeface="Heiti TC Light" panose="02000000000000000000" charset="-122"/>
                <a:ea typeface="Heiti TC Light" panose="02000000000000000000" charset="-122"/>
                <a:cs typeface="Heiti TC Light" panose="02000000000000000000" charset="-122"/>
                <a:sym typeface="+mn-ea"/>
              </a:rPr>
              <a:t>Any expenses not mentioned in the "cost includes" section.</a:t>
            </a:r>
          </a:p>
          <a:p>
            <a:pPr marR="0" algn="l" fontAlgn="auto">
              <a:lnSpc>
                <a:spcPct val="100000"/>
              </a:lnSpc>
              <a:spcBef>
                <a:spcPct val="0"/>
              </a:spcBef>
              <a:spcAft>
                <a:spcPct val="0"/>
              </a:spcAft>
            </a:pPr>
            <a:r>
              <a:rPr lang="zh-CN" altLang="en-US" dirty="0">
                <a:latin typeface="Heiti TC Light" panose="02000000000000000000" charset="-122"/>
                <a:ea typeface="Heiti TC Light" panose="02000000000000000000" charset="-122"/>
                <a:cs typeface="Heiti TC Light" panose="02000000000000000000" charset="-122"/>
                <a:sym typeface="+mn-ea"/>
              </a:rPr>
              <a:t>Motorcycle insurance for accidental damages (CNY 300 per motorcycle). With this insurance, no compensation is needed for damage caused to the motorcycle on the day of purchase (except for non-motorcycle-related issues, and no vehicle exchange is possible).</a:t>
            </a:r>
          </a:p>
          <a:p>
            <a:pPr marR="0" algn="l" fontAlgn="auto">
              <a:lnSpc>
                <a:spcPct val="100000"/>
              </a:lnSpc>
              <a:spcBef>
                <a:spcPct val="0"/>
              </a:spcBef>
              <a:spcAft>
                <a:spcPct val="0"/>
              </a:spcAft>
            </a:pPr>
            <a:endParaRPr lang="zh-CN" altLang="en-US" dirty="0">
              <a:latin typeface="Heiti TC Light" panose="02000000000000000000" charset="-122"/>
              <a:ea typeface="Heiti TC Light" panose="02000000000000000000" charset="-122"/>
              <a:cs typeface="Heiti TC Light" panose="02000000000000000000" charset="-122"/>
              <a:sym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SLIDE_ID" val="diagram20202571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899*860"/>
  <p:tag name="KSO_WM_SLIDE_POSITION" val="0*-105"/>
  <p:tag name="KSO_WM_TAG_VERSION" val="1.0"/>
  <p:tag name="KSO_WM_BEAUTIFY_FLAG" val="#wm#"/>
  <p:tag name="KSO_WM_TEMPLATE_CATEGORY" val="diagram"/>
  <p:tag name="KSO_WM_TEMPLATE_INDEX" val="20202571"/>
  <p:tag name="KSO_WM_SLIDE_LAYOUT" val="a_f"/>
  <p:tag name="KSO_WM_SLIDE_LAYOUT_CNT" val="1_2"/>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2571_1*i*2"/>
  <p:tag name="KSO_WM_TEMPLATE_CATEGORY" val="diagram"/>
  <p:tag name="KSO_WM_TEMPLATE_INDEX" val="2020257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TEXT_PART_ID_V2" val="a-3-1"/>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2571_1*a*1"/>
  <p:tag name="KSO_WM_TEMPLATE_CATEGORY" val="diagram"/>
  <p:tag name="KSO_WM_TEMPLATE_INDEX" val="20202571"/>
  <p:tag name="KSO_WM_UNIT_LAYERLEVEL" val="1"/>
  <p:tag name="KSO_WM_TAG_VERSION" val="1.0"/>
  <p:tag name="KSO_WM_BEAUTIFY_FLAG" val="#wm#"/>
  <p:tag name="KSO_WM_UNIT_PRESET_TEXT" val="单击此处添加大标题内容"/>
  <p:tag name="KSO_WM_UNIT_ISNUMDGMTITLE" val="0"/>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2571_1*i*4"/>
  <p:tag name="KSO_WM_TEMPLATE_CATEGORY" val="diagram"/>
  <p:tag name="KSO_WM_TEMPLATE_INDEX" val="2020257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2571_1*i*5"/>
  <p:tag name="KSO_WM_TEMPLATE_CATEGORY" val="diagram"/>
  <p:tag name="KSO_WM_TEMPLATE_INDEX" val="2020257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2571_1*i*6"/>
  <p:tag name="KSO_WM_TEMPLATE_CATEGORY" val="diagram"/>
  <p:tag name="KSO_WM_TEMPLATE_INDEX" val="2020257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SLIDE_ID" val="diagram20202571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899*860"/>
  <p:tag name="KSO_WM_SLIDE_POSITION" val="0*-105"/>
  <p:tag name="KSO_WM_TAG_VERSION" val="1.0"/>
  <p:tag name="KSO_WM_BEAUTIFY_FLAG" val="#wm#"/>
  <p:tag name="KSO_WM_TEMPLATE_CATEGORY" val="diagram"/>
  <p:tag name="KSO_WM_TEMPLATE_INDEX" val="20202571"/>
  <p:tag name="KSO_WM_SLIDE_LAYOUT" val="a_f"/>
  <p:tag name="KSO_WM_SLIDE_LAYOUT_CNT" val="1_2"/>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2571_1*i*1"/>
  <p:tag name="KSO_WM_TEMPLATE_CATEGORY" val="diagram"/>
  <p:tag name="KSO_WM_TEMPLATE_INDEX" val="20202571"/>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2571_1*i*2"/>
  <p:tag name="KSO_WM_TEMPLATE_CATEGORY" val="diagram"/>
  <p:tag name="KSO_WM_TEMPLATE_INDEX" val="2020257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TEXT_PART_ID_V2" val="a-3-1"/>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2571_1*a*1"/>
  <p:tag name="KSO_WM_TEMPLATE_CATEGORY" val="diagram"/>
  <p:tag name="KSO_WM_TEMPLATE_INDEX" val="20202571"/>
  <p:tag name="KSO_WM_UNIT_LAYERLEVEL" val="1"/>
  <p:tag name="KSO_WM_TAG_VERSION" val="1.0"/>
  <p:tag name="KSO_WM_BEAUTIFY_FLAG" val="#wm#"/>
  <p:tag name="KSO_WM_UNIT_PRESET_TEXT" val="单击此处添加大标题内容"/>
  <p:tag name="KSO_WM_UNIT_ISNUMDGMTITLE" val="0"/>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2571_1*i*4"/>
  <p:tag name="KSO_WM_TEMPLATE_CATEGORY" val="diagram"/>
  <p:tag name="KSO_WM_TEMPLATE_INDEX" val="2020257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2571_1*i*1"/>
  <p:tag name="KSO_WM_TEMPLATE_CATEGORY" val="diagram"/>
  <p:tag name="KSO_WM_TEMPLATE_INDEX" val="2020257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2571_1*i*5"/>
  <p:tag name="KSO_WM_TEMPLATE_CATEGORY" val="diagram"/>
  <p:tag name="KSO_WM_TEMPLATE_INDEX" val="2020257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2571_1*i*6"/>
  <p:tag name="KSO_WM_TEMPLATE_CATEGORY" val="diagram"/>
  <p:tag name="KSO_WM_TEMPLATE_INDEX" val="20202571"/>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SLIDE_ID" val="diagram20202571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899*860"/>
  <p:tag name="KSO_WM_SLIDE_POSITION" val="0*-105"/>
  <p:tag name="KSO_WM_TAG_VERSION" val="1.0"/>
  <p:tag name="KSO_WM_BEAUTIFY_FLAG" val="#wm#"/>
  <p:tag name="KSO_WM_TEMPLATE_CATEGORY" val="diagram"/>
  <p:tag name="KSO_WM_TEMPLATE_INDEX" val="20202571"/>
  <p:tag name="KSO_WM_SLIDE_LAYOUT" val="a_f"/>
  <p:tag name="KSO_WM_SLIDE_LAYOUT_CNT" val="1_2"/>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2571_1*i*1"/>
  <p:tag name="KSO_WM_TEMPLATE_CATEGORY" val="diagram"/>
  <p:tag name="KSO_WM_TEMPLATE_INDEX" val="20202571"/>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2571_1*i*2"/>
  <p:tag name="KSO_WM_TEMPLATE_CATEGORY" val="diagram"/>
  <p:tag name="KSO_WM_TEMPLATE_INDEX" val="20202571"/>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TEXT_PART_ID_V2" val="a-3-1"/>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2571_1*a*1"/>
  <p:tag name="KSO_WM_TEMPLATE_CATEGORY" val="diagram"/>
  <p:tag name="KSO_WM_TEMPLATE_INDEX" val="20202571"/>
  <p:tag name="KSO_WM_UNIT_LAYERLEVEL" val="1"/>
  <p:tag name="KSO_WM_TAG_VERSION" val="1.0"/>
  <p:tag name="KSO_WM_BEAUTIFY_FLAG" val="#wm#"/>
  <p:tag name="KSO_WM_UNIT_PRESET_TEXT" val="单击此处添加大标题内容"/>
  <p:tag name="KSO_WM_UNIT_ISNUMDGMTITLE" val="0"/>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2571_1*i*4"/>
  <p:tag name="KSO_WM_TEMPLATE_CATEGORY" val="diagram"/>
  <p:tag name="KSO_WM_TEMPLATE_INDEX" val="20202571"/>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2571_1*i*5"/>
  <p:tag name="KSO_WM_TEMPLATE_CATEGORY" val="diagram"/>
  <p:tag name="KSO_WM_TEMPLATE_INDEX" val="20202571"/>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2571_1*i*6"/>
  <p:tag name="KSO_WM_TEMPLATE_CATEGORY" val="diagram"/>
  <p:tag name="KSO_WM_TEMPLATE_INDEX" val="2020257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02571_1*i*2"/>
  <p:tag name="KSO_WM_TEMPLATE_CATEGORY" val="diagram"/>
  <p:tag name="KSO_WM_TEMPLATE_INDEX" val="2020257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TEXT_PART_ID_V2" val="a-3-1"/>
  <p:tag name="KSO_WM_UNIT_ISCONTENTSTITLE" val="0"/>
  <p:tag name="KSO_WM_UNIT_NOCLEAR" val="0"/>
  <p:tag name="KSO_WM_UNIT_VALUE" val="17"/>
  <p:tag name="KSO_WM_UNIT_HIGHLIGHT" val="0"/>
  <p:tag name="KSO_WM_UNIT_COMPATIBLE" val="0"/>
  <p:tag name="KSO_WM_UNIT_DIAGRAM_ISNUMVISUAL" val="0"/>
  <p:tag name="KSO_WM_UNIT_DIAGRAM_ISREFERUNIT" val="0"/>
  <p:tag name="KSO_WM_UNIT_TYPE" val="a"/>
  <p:tag name="KSO_WM_UNIT_INDEX" val="1"/>
  <p:tag name="KSO_WM_UNIT_ID" val="diagram20202571_1*a*1"/>
  <p:tag name="KSO_WM_TEMPLATE_CATEGORY" val="diagram"/>
  <p:tag name="KSO_WM_TEMPLATE_INDEX" val="20202571"/>
  <p:tag name="KSO_WM_UNIT_LAYERLEVEL" val="1"/>
  <p:tag name="KSO_WM_TAG_VERSION" val="1.0"/>
  <p:tag name="KSO_WM_BEAUTIFY_FLAG" val="#wm#"/>
  <p:tag name="KSO_WM_UNIT_PRESET_TEXT" val="单击此处添加大标题内容"/>
  <p:tag name="KSO_WM_UNIT_ISNUMDGMTITLE" val="0"/>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02571_1*i*4"/>
  <p:tag name="KSO_WM_TEMPLATE_CATEGORY" val="diagram"/>
  <p:tag name="KSO_WM_TEMPLATE_INDEX" val="2020257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02571_1*i*5"/>
  <p:tag name="KSO_WM_TEMPLATE_CATEGORY" val="diagram"/>
  <p:tag name="KSO_WM_TEMPLATE_INDEX" val="2020257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202571_1*i*6"/>
  <p:tag name="KSO_WM_TEMPLATE_CATEGORY" val="diagram"/>
  <p:tag name="KSO_WM_TEMPLATE_INDEX" val="2020257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ID" val="diagram20202571_1"/>
  <p:tag name="KSO_WM_TEMPLATE_SUBCATEGORY" val="0"/>
  <p:tag name="KSO_WM_TEMPLATE_MASTER_TYPE" val="0"/>
  <p:tag name="KSO_WM_TEMPLATE_COLOR_TYPE" val="1"/>
  <p:tag name="KSO_WM_SLIDE_TYPE" val="text"/>
  <p:tag name="KSO_WM_SLIDE_SUBTYPE" val="pureTxt"/>
  <p:tag name="KSO_WM_SLIDE_ITEM_CNT" val="0"/>
  <p:tag name="KSO_WM_SLIDE_INDEX" val="1"/>
  <p:tag name="KSO_WM_SLIDE_SIZE" val="899*860"/>
  <p:tag name="KSO_WM_SLIDE_POSITION" val="0*-105"/>
  <p:tag name="KSO_WM_TAG_VERSION" val="1.0"/>
  <p:tag name="KSO_WM_BEAUTIFY_FLAG" val="#wm#"/>
  <p:tag name="KSO_WM_TEMPLATE_CATEGORY" val="diagram"/>
  <p:tag name="KSO_WM_TEMPLATE_INDEX" val="20202571"/>
  <p:tag name="KSO_WM_SLIDE_LAYOUT" val="a_f"/>
  <p:tag name="KSO_WM_SLIDE_LAYOUT_CNT" val="1_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02571_1*i*1"/>
  <p:tag name="KSO_WM_TEMPLATE_CATEGORY" val="diagram"/>
  <p:tag name="KSO_WM_TEMPLATE_INDEX" val="20202571"/>
  <p:tag name="KSO_WM_UNIT_LAYERLEVEL" val="1"/>
  <p:tag name="KSO_WM_TAG_VERSION" val="1.0"/>
  <p:tag name="KSO_WM_BEAUTIFY_FLAG" val="#wm#"/>
</p:tagLst>
</file>

<file path=ppt/theme/theme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5CCC956B6FBBD341BDC60E901B918C8B" ma:contentTypeVersion="17" ma:contentTypeDescription="建立新的文件。" ma:contentTypeScope="" ma:versionID="648287da42571697e4a1cacfb6b0b8a2">
  <xsd:schema xmlns:xsd="http://www.w3.org/2001/XMLSchema" xmlns:xs="http://www.w3.org/2001/XMLSchema" xmlns:p="http://schemas.microsoft.com/office/2006/metadata/properties" xmlns:ns2="b832cade-dc8e-4483-b1e1-f55c57d08f95" xmlns:ns3="de2cbccd-9fa6-4e91-ba0b-4fc99aa63b80" targetNamespace="http://schemas.microsoft.com/office/2006/metadata/properties" ma:root="true" ma:fieldsID="c115e40c11b284172a563384df558116" ns2:_="" ns3:_="">
    <xsd:import namespace="b832cade-dc8e-4483-b1e1-f55c57d08f95"/>
    <xsd:import namespace="de2cbccd-9fa6-4e91-ba0b-4fc99aa63b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2cade-dc8e-4483-b1e1-f55c57d08f9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影像標籤" ma:readOnly="false" ma:fieldId="{5cf76f15-5ced-4ddc-b409-7134ff3c332f}" ma:taxonomyMulti="true" ma:sspId="9a065d33-e16d-43e4-8335-a205991556a2"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2cbccd-9fa6-4e91-ba0b-4fc99aa63b80" elementFormDefault="qualified">
    <xsd:import namespace="http://schemas.microsoft.com/office/2006/documentManagement/types"/>
    <xsd:import namespace="http://schemas.microsoft.com/office/infopath/2007/PartnerControls"/>
    <xsd:element name="SharedWithUsers" ma:index="11" nillable="true" ma:displayName="共用對象:"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共用詳細資料" ma:description="" ma:internalName="SharedWithDetails" ma:readOnly="true">
      <xsd:simpleType>
        <xsd:restriction base="dms:Note">
          <xsd:maxLength value="255"/>
        </xsd:restriction>
      </xsd:simpleType>
    </xsd:element>
    <xsd:element name="TaxCatchAll" ma:index="21" nillable="true" ma:displayName="Taxonomy Catch All Column" ma:hidden="true" ma:list="{4288b273-c083-45de-afc0-e20b174750b7}" ma:internalName="TaxCatchAll" ma:showField="CatchAllData" ma:web="de2cbccd-9fa6-4e91-ba0b-4fc99aa63b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CAF63D-B26A-40A6-827D-AEF8868418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32cade-dc8e-4483-b1e1-f55c57d08f95"/>
    <ds:schemaRef ds:uri="de2cbccd-9fa6-4e91-ba0b-4fc99aa63b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064618-83E2-43BF-AB94-955509EBE9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TotalTime>
  <Words>818</Words>
  <Application>Microsoft Office PowerPoint</Application>
  <PresentationFormat>自訂</PresentationFormat>
  <Paragraphs>73</Paragraphs>
  <Slides>6</Slides>
  <Notes>2</Notes>
  <HiddenSlides>0</HiddenSlides>
  <MMClips>0</MMClips>
  <ScaleCrop>false</ScaleCrop>
  <HeadingPairs>
    <vt:vector size="6" baseType="variant">
      <vt:variant>
        <vt:lpstr>使用字型</vt:lpstr>
      </vt:variant>
      <vt:variant>
        <vt:i4>6</vt:i4>
      </vt:variant>
      <vt:variant>
        <vt:lpstr>佈景主題</vt:lpstr>
      </vt:variant>
      <vt:variant>
        <vt:i4>3</vt:i4>
      </vt:variant>
      <vt:variant>
        <vt:lpstr>投影片標題</vt:lpstr>
      </vt:variant>
      <vt:variant>
        <vt:i4>6</vt:i4>
      </vt:variant>
    </vt:vector>
  </HeadingPairs>
  <TitlesOfParts>
    <vt:vector size="15" baseType="lpstr">
      <vt:lpstr>Microsoft YaHei</vt:lpstr>
      <vt:lpstr>Arial</vt:lpstr>
      <vt:lpstr>Heiti TC Light</vt:lpstr>
      <vt:lpstr>STFangsong</vt:lpstr>
      <vt:lpstr>STLiti</vt:lpstr>
      <vt:lpstr>Calibri</vt:lpstr>
      <vt:lpstr>Theme Office</vt:lpstr>
      <vt:lpstr>Theme Office</vt:lpstr>
      <vt:lpstr>Theme Office</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DBY-W09</dc:creator>
  <cp:lastModifiedBy>Michelle Pang</cp:lastModifiedBy>
  <cp:revision>2</cp:revision>
  <dcterms:created xsi:type="dcterms:W3CDTF">2023-08-10T02:20:19Z</dcterms:created>
  <dcterms:modified xsi:type="dcterms:W3CDTF">2023-08-14T03:23:12Z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e0f1113e2f704a86929ee4525f921210</vt:lpwstr>
  </property>
  <property fmtid="{D5CDD505-2E9C-101B-9397-08002B2CF9AE}" pid="3" name="KSOProductBuildVer">
    <vt:lpwstr>1028-10.8.0.6003</vt:lpwstr>
  </property>
</Properties>
</file>